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1.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24.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slideMaster14.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9.jpeg" ContentType="image/jpeg"/>
  <Override PartName="/ppt/media/image4.png" ContentType="image/png"/>
  <Override PartName="/ppt/media/image5.png" ContentType="image/png"/>
  <Override PartName="/ppt/media/image8.jpeg" ContentType="image/jpeg"/>
  <Override PartName="/ppt/media/image6.png" ContentType="image/png"/>
  <Override PartName="/ppt/media/image7.png" ContentType="image/png"/>
  <Override PartName="/ppt/media/image10.jpeg" ContentType="image/jpe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18" name="PlaceHolder 1"/>
          <p:cNvSpPr>
            <a:spLocks noGrp="1"/>
          </p:cNvSpPr>
          <p:nvPr>
            <p:ph type="title"/>
          </p:nvPr>
        </p:nvSpPr>
        <p:spPr>
          <a:xfrm>
            <a:off x="2822040" y="465120"/>
            <a:ext cx="3499560" cy="83772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1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2">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_1">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276" name="PlaceHolder 1"/>
          <p:cNvSpPr>
            <a:spLocks noGrp="1"/>
          </p:cNvSpPr>
          <p:nvPr>
            <p:ph type="title"/>
          </p:nvPr>
        </p:nvSpPr>
        <p:spPr>
          <a:xfrm>
            <a:off x="2822040" y="465120"/>
            <a:ext cx="3499560" cy="83772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27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298" name="PlaceHolder 1"/>
          <p:cNvSpPr>
            <a:spLocks noGrp="1"/>
          </p:cNvSpPr>
          <p:nvPr>
            <p:ph type="title"/>
          </p:nvPr>
        </p:nvSpPr>
        <p:spPr>
          <a:xfrm>
            <a:off x="2822040" y="465120"/>
            <a:ext cx="3499560" cy="83772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29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30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306" name="PlaceHolder 1"/>
          <p:cNvSpPr>
            <a:spLocks noGrp="1"/>
          </p:cNvSpPr>
          <p:nvPr>
            <p:ph type="title"/>
          </p:nvPr>
        </p:nvSpPr>
        <p:spPr>
          <a:xfrm>
            <a:off x="2822040" y="465120"/>
            <a:ext cx="3499560" cy="83772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_1">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7.png"/><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4.png"/><Relationship Id="rId8"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7.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alphaModFix amt="50000"/>
          </a:blip>
          <a:stretch/>
        </p:blipFill>
        <p:spPr>
          <a:xfrm>
            <a:off x="-153720" y="-85680"/>
            <a:ext cx="9451080" cy="5314680"/>
          </a:xfrm>
          <a:prstGeom prst="rect">
            <a:avLst/>
          </a:prstGeom>
          <a:ln w="0">
            <a:noFill/>
          </a:ln>
        </p:spPr>
      </p:pic>
      <p:sp>
        <p:nvSpPr>
          <p:cNvPr id="1" name="PlaceHolder 1"/>
          <p:cNvSpPr>
            <a:spLocks noGrp="1"/>
          </p:cNvSpPr>
          <p:nvPr>
            <p:ph type="title"/>
          </p:nvPr>
        </p:nvSpPr>
        <p:spPr>
          <a:xfrm>
            <a:off x="1619280" y="928080"/>
            <a:ext cx="5905080" cy="1633680"/>
          </a:xfrm>
          <a:prstGeom prst="rect">
            <a:avLst/>
          </a:prstGeom>
          <a:noFill/>
          <a:ln w="0">
            <a:noFill/>
          </a:ln>
        </p:spPr>
        <p:txBody>
          <a:bodyPr lIns="91440" rIns="91440" tIns="91440" bIns="91440" anchor="b">
            <a:noAutofit/>
          </a:bodyPr>
          <a:p>
            <a:pPr indent="0">
              <a:buNone/>
            </a:pPr>
            <a:r>
              <a:rPr b="0" lang="fr-FR" sz="5000" spc="-1" strike="noStrike">
                <a:solidFill>
                  <a:schemeClr val="dk1"/>
                </a:solidFill>
                <a:latin typeface="Arial"/>
              </a:rPr>
              <a:t>Click to edit the title text format</a:t>
            </a:r>
            <a:endParaRPr b="0" lang="fr-FR" sz="5000" spc="-1" strike="noStrike">
              <a:solidFill>
                <a:schemeClr val="dk1"/>
              </a:solidFill>
              <a:latin typeface="Arial"/>
            </a:endParaRPr>
          </a:p>
        </p:txBody>
      </p:sp>
      <p:grpSp>
        <p:nvGrpSpPr>
          <p:cNvPr id="2" name="Google Shape;12;p2"/>
          <p:cNvGrpSpPr/>
          <p:nvPr/>
        </p:nvGrpSpPr>
        <p:grpSpPr>
          <a:xfrm>
            <a:off x="-555480" y="-1126800"/>
            <a:ext cx="11873520" cy="6456240"/>
            <a:chOff x="-555480" y="-1126800"/>
            <a:chExt cx="11873520" cy="6456240"/>
          </a:xfrm>
        </p:grpSpPr>
        <p:pic>
          <p:nvPicPr>
            <p:cNvPr id="3" name="Google Shape;13;p2" descr=""/>
            <p:cNvPicPr/>
            <p:nvPr/>
          </p:nvPicPr>
          <p:blipFill>
            <a:blip r:embed="rId3"/>
            <a:stretch/>
          </p:blipFill>
          <p:spPr>
            <a:xfrm rot="3161400">
              <a:off x="7061040" y="-415080"/>
              <a:ext cx="3545280" cy="3545280"/>
            </a:xfrm>
            <a:prstGeom prst="rect">
              <a:avLst/>
            </a:prstGeom>
            <a:ln w="0">
              <a:noFill/>
            </a:ln>
          </p:spPr>
        </p:pic>
        <p:pic>
          <p:nvPicPr>
            <p:cNvPr id="4" name="Google Shape;14;p2" descr=""/>
            <p:cNvPicPr/>
            <p:nvPr/>
          </p:nvPicPr>
          <p:blipFill>
            <a:blip r:embed="rId4"/>
            <a:srcRect l="0" t="20363" r="4648" b="20352"/>
            <a:stretch/>
          </p:blipFill>
          <p:spPr>
            <a:xfrm>
              <a:off x="-555480" y="3421080"/>
              <a:ext cx="3069360" cy="1908360"/>
            </a:xfrm>
            <a:prstGeom prst="rect">
              <a:avLst/>
            </a:prstGeom>
            <a:ln w="0">
              <a:noFill/>
            </a:ln>
          </p:spPr>
        </p:pic>
      </p:grpSp>
      <p:grpSp>
        <p:nvGrpSpPr>
          <p:cNvPr id="5" name="Google Shape;15;p2"/>
          <p:cNvGrpSpPr/>
          <p:nvPr/>
        </p:nvGrpSpPr>
        <p:grpSpPr>
          <a:xfrm>
            <a:off x="8640360" y="3890160"/>
            <a:ext cx="306720" cy="1662480"/>
            <a:chOff x="8640360" y="3890160"/>
            <a:chExt cx="306720" cy="1662480"/>
          </a:xfrm>
        </p:grpSpPr>
        <p:grpSp>
          <p:nvGrpSpPr>
            <p:cNvPr id="6" name="Google Shape;16;p2"/>
            <p:cNvGrpSpPr/>
            <p:nvPr/>
          </p:nvGrpSpPr>
          <p:grpSpPr>
            <a:xfrm>
              <a:off x="8640360" y="3890160"/>
              <a:ext cx="306720" cy="984240"/>
              <a:chOff x="8640360" y="3890160"/>
              <a:chExt cx="306720" cy="984240"/>
            </a:xfrm>
          </p:grpSpPr>
          <p:sp>
            <p:nvSpPr>
              <p:cNvPr id="7" name="Google Shape;17;p2"/>
              <p:cNvSpPr/>
              <p:nvPr/>
            </p:nvSpPr>
            <p:spPr>
              <a:xfrm>
                <a:off x="8758800" y="3890160"/>
                <a:ext cx="117720" cy="298080"/>
              </a:xfrm>
              <a:custGeom>
                <a:avLst/>
                <a:gdLst>
                  <a:gd name="textAreaLeft" fmla="*/ 0 w 117720"/>
                  <a:gd name="textAreaRight" fmla="*/ 118080 w 117720"/>
                  <a:gd name="textAreaTop" fmla="*/ 0 h 298080"/>
                  <a:gd name="textAreaBottom" fmla="*/ 298440 h 298080"/>
                </a:gdLst>
                <a:ahLst/>
                <a:rect l="textAreaLeft" t="textAreaTop" r="textAreaRight" b="textAreaBottom"/>
                <a:pathLst>
                  <a:path w="250793" h="282150">
                    <a:moveTo>
                      <a:pt x="55732" y="0"/>
                    </a:moveTo>
                    <a:cubicBezTo>
                      <a:pt x="55732" y="0"/>
                      <a:pt x="-69665" y="282150"/>
                      <a:pt x="55732" y="282150"/>
                    </a:cubicBezTo>
                    <a:cubicBezTo>
                      <a:pt x="181128" y="282150"/>
                      <a:pt x="55732" y="0"/>
                      <a:pt x="55732" y="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8" name="Google Shape;18;p2"/>
              <p:cNvSpPr/>
              <p:nvPr/>
            </p:nvSpPr>
            <p:spPr>
              <a:xfrm>
                <a:off x="8640360" y="4628520"/>
                <a:ext cx="155880" cy="245520"/>
              </a:xfrm>
              <a:custGeom>
                <a:avLst/>
                <a:gdLst>
                  <a:gd name="textAreaLeft" fmla="*/ 0 w 155880"/>
                  <a:gd name="textAreaRight" fmla="*/ 156240 w 155880"/>
                  <a:gd name="textAreaTop" fmla="*/ 0 h 245520"/>
                  <a:gd name="textAreaBottom" fmla="*/ 245880 h 245520"/>
                </a:gdLst>
                <a:ahLst/>
                <a:rect l="textAreaLeft" t="textAreaTop" r="textAreaRight" b="textAreaBottom"/>
                <a:pathLst>
                  <a:path w="165002" h="232648">
                    <a:moveTo>
                      <a:pt x="147297" y="232648"/>
                    </a:moveTo>
                    <a:cubicBezTo>
                      <a:pt x="147297" y="232648"/>
                      <a:pt x="-9456" y="206245"/>
                      <a:pt x="450" y="0"/>
                    </a:cubicBezTo>
                    <a:cubicBezTo>
                      <a:pt x="450" y="0"/>
                      <a:pt x="155546" y="31347"/>
                      <a:pt x="147297" y="23264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9" name="Google Shape;19;p2"/>
              <p:cNvSpPr/>
              <p:nvPr/>
            </p:nvSpPr>
            <p:spPr>
              <a:xfrm>
                <a:off x="8650440" y="4456800"/>
                <a:ext cx="145440" cy="229320"/>
              </a:xfrm>
              <a:custGeom>
                <a:avLst/>
                <a:gdLst>
                  <a:gd name="textAreaLeft" fmla="*/ 0 w 145440"/>
                  <a:gd name="textAreaRight" fmla="*/ 145800 w 145440"/>
                  <a:gd name="textAreaTop" fmla="*/ 0 h 229320"/>
                  <a:gd name="textAreaBottom" fmla="*/ 229680 h 229320"/>
                </a:gdLst>
                <a:ahLst/>
                <a:rect l="textAreaLeft" t="textAreaTop" r="textAreaRight" b="textAreaBottom"/>
                <a:pathLst>
                  <a:path w="153933" h="217046">
                    <a:moveTo>
                      <a:pt x="137418" y="217046"/>
                    </a:moveTo>
                    <a:cubicBezTo>
                      <a:pt x="137418" y="217046"/>
                      <a:pt x="-8819" y="192415"/>
                      <a:pt x="420" y="0"/>
                    </a:cubicBezTo>
                    <a:cubicBezTo>
                      <a:pt x="420" y="0"/>
                      <a:pt x="145114" y="29251"/>
                      <a:pt x="137418" y="21704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 name="Google Shape;20;p2"/>
              <p:cNvSpPr/>
              <p:nvPr/>
            </p:nvSpPr>
            <p:spPr>
              <a:xfrm>
                <a:off x="8661240" y="4294440"/>
                <a:ext cx="132840" cy="209880"/>
              </a:xfrm>
              <a:custGeom>
                <a:avLst/>
                <a:gdLst>
                  <a:gd name="textAreaLeft" fmla="*/ 0 w 132840"/>
                  <a:gd name="textAreaRight" fmla="*/ 133200 w 132840"/>
                  <a:gd name="textAreaTop" fmla="*/ 0 h 209880"/>
                  <a:gd name="textAreaBottom" fmla="*/ 210240 h 209880"/>
                </a:gdLst>
                <a:ahLst/>
                <a:rect l="textAreaLeft" t="textAreaTop" r="textAreaRight" b="textAreaBottom"/>
                <a:pathLst>
                  <a:path w="140989" h="198796">
                    <a:moveTo>
                      <a:pt x="125867" y="198796"/>
                    </a:moveTo>
                    <a:cubicBezTo>
                      <a:pt x="125867" y="198796"/>
                      <a:pt x="-8074" y="176241"/>
                      <a:pt x="384" y="0"/>
                    </a:cubicBezTo>
                    <a:cubicBezTo>
                      <a:pt x="384" y="0"/>
                      <a:pt x="132915" y="26784"/>
                      <a:pt x="125867" y="19879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 name="Google Shape;21;p2"/>
              <p:cNvSpPr/>
              <p:nvPr/>
            </p:nvSpPr>
            <p:spPr>
              <a:xfrm>
                <a:off x="8676000" y="4155480"/>
                <a:ext cx="117000" cy="184680"/>
              </a:xfrm>
              <a:custGeom>
                <a:avLst/>
                <a:gdLst>
                  <a:gd name="textAreaLeft" fmla="*/ 0 w 117000"/>
                  <a:gd name="textAreaRight" fmla="*/ 117360 w 117000"/>
                  <a:gd name="textAreaTop" fmla="*/ 0 h 184680"/>
                  <a:gd name="textAreaBottom" fmla="*/ 185040 h 184680"/>
                </a:gdLst>
                <a:ahLst/>
                <a:rect l="textAreaLeft" t="textAreaTop" r="textAreaRight" b="textAreaBottom"/>
                <a:pathLst>
                  <a:path w="124044" h="174898">
                    <a:moveTo>
                      <a:pt x="110734" y="174898"/>
                    </a:moveTo>
                    <a:cubicBezTo>
                      <a:pt x="110734" y="174898"/>
                      <a:pt x="-7110" y="155048"/>
                      <a:pt x="339" y="0"/>
                    </a:cubicBezTo>
                    <a:cubicBezTo>
                      <a:pt x="339" y="0"/>
                      <a:pt x="116934" y="23565"/>
                      <a:pt x="110734" y="17489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 name="Google Shape;22;p2"/>
              <p:cNvSpPr/>
              <p:nvPr/>
            </p:nvSpPr>
            <p:spPr>
              <a:xfrm>
                <a:off x="8791200" y="4628520"/>
                <a:ext cx="155880" cy="245880"/>
              </a:xfrm>
              <a:custGeom>
                <a:avLst/>
                <a:gdLst>
                  <a:gd name="textAreaLeft" fmla="*/ 0 w 155880"/>
                  <a:gd name="textAreaRight" fmla="*/ 156240 w 155880"/>
                  <a:gd name="textAreaTop" fmla="*/ 0 h 245880"/>
                  <a:gd name="textAreaBottom" fmla="*/ 246240 h 245880"/>
                </a:gdLst>
                <a:ahLst/>
                <a:rect l="textAreaLeft" t="textAreaTop" r="textAreaRight" b="textAreaBottom"/>
                <a:pathLst>
                  <a:path w="165002" h="232648">
                    <a:moveTo>
                      <a:pt x="318" y="232648"/>
                    </a:moveTo>
                    <a:cubicBezTo>
                      <a:pt x="318" y="232648"/>
                      <a:pt x="157071" y="206245"/>
                      <a:pt x="147165" y="0"/>
                    </a:cubicBezTo>
                    <a:cubicBezTo>
                      <a:pt x="147165" y="0"/>
                      <a:pt x="-7931" y="31347"/>
                      <a:pt x="318" y="23264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3" name="Google Shape;23;p2"/>
              <p:cNvSpPr/>
              <p:nvPr/>
            </p:nvSpPr>
            <p:spPr>
              <a:xfrm>
                <a:off x="8791200" y="4456800"/>
                <a:ext cx="145440" cy="229320"/>
              </a:xfrm>
              <a:custGeom>
                <a:avLst/>
                <a:gdLst>
                  <a:gd name="textAreaLeft" fmla="*/ 0 w 145440"/>
                  <a:gd name="textAreaRight" fmla="*/ 145800 w 145440"/>
                  <a:gd name="textAreaTop" fmla="*/ 0 h 229320"/>
                  <a:gd name="textAreaBottom" fmla="*/ 229680 h 229320"/>
                </a:gdLst>
                <a:ahLst/>
                <a:rect l="textAreaLeft" t="textAreaTop" r="textAreaRight" b="textAreaBottom"/>
                <a:pathLst>
                  <a:path w="153934" h="217046">
                    <a:moveTo>
                      <a:pt x="296" y="217046"/>
                    </a:moveTo>
                    <a:cubicBezTo>
                      <a:pt x="296" y="217046"/>
                      <a:pt x="146534" y="192415"/>
                      <a:pt x="137295" y="0"/>
                    </a:cubicBezTo>
                    <a:cubicBezTo>
                      <a:pt x="137295" y="0"/>
                      <a:pt x="-7400" y="29251"/>
                      <a:pt x="296" y="21704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4" name="Google Shape;24;p2"/>
              <p:cNvSpPr/>
              <p:nvPr/>
            </p:nvSpPr>
            <p:spPr>
              <a:xfrm>
                <a:off x="8791200" y="4294440"/>
                <a:ext cx="132840" cy="209880"/>
              </a:xfrm>
              <a:custGeom>
                <a:avLst/>
                <a:gdLst>
                  <a:gd name="textAreaLeft" fmla="*/ 0 w 132840"/>
                  <a:gd name="textAreaRight" fmla="*/ 133200 w 132840"/>
                  <a:gd name="textAreaTop" fmla="*/ 0 h 209880"/>
                  <a:gd name="textAreaBottom" fmla="*/ 210240 h 209880"/>
                </a:gdLst>
                <a:ahLst/>
                <a:rect l="textAreaLeft" t="textAreaTop" r="textAreaRight" b="textAreaBottom"/>
                <a:pathLst>
                  <a:path w="140989" h="198796">
                    <a:moveTo>
                      <a:pt x="272" y="198796"/>
                    </a:moveTo>
                    <a:cubicBezTo>
                      <a:pt x="272" y="198796"/>
                      <a:pt x="134212" y="176241"/>
                      <a:pt x="125754" y="0"/>
                    </a:cubicBezTo>
                    <a:cubicBezTo>
                      <a:pt x="125754" y="0"/>
                      <a:pt x="-6777" y="26784"/>
                      <a:pt x="272" y="19879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5" name="Google Shape;25;p2"/>
              <p:cNvSpPr/>
              <p:nvPr/>
            </p:nvSpPr>
            <p:spPr>
              <a:xfrm>
                <a:off x="8791200" y="4155480"/>
                <a:ext cx="117000" cy="184680"/>
              </a:xfrm>
              <a:custGeom>
                <a:avLst/>
                <a:gdLst>
                  <a:gd name="textAreaLeft" fmla="*/ 0 w 117000"/>
                  <a:gd name="textAreaRight" fmla="*/ 117360 w 117000"/>
                  <a:gd name="textAreaTop" fmla="*/ 0 h 184680"/>
                  <a:gd name="textAreaBottom" fmla="*/ 185040 h 184680"/>
                </a:gdLst>
                <a:ahLst/>
                <a:rect l="textAreaLeft" t="textAreaTop" r="textAreaRight" b="textAreaBottom"/>
                <a:pathLst>
                  <a:path w="124044" h="174898">
                    <a:moveTo>
                      <a:pt x="239" y="174898"/>
                    </a:moveTo>
                    <a:cubicBezTo>
                      <a:pt x="239" y="174898"/>
                      <a:pt x="118082" y="155048"/>
                      <a:pt x="110634" y="0"/>
                    </a:cubicBezTo>
                    <a:cubicBezTo>
                      <a:pt x="110634" y="0"/>
                      <a:pt x="-5962" y="23565"/>
                      <a:pt x="239" y="17489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cxnSp>
          <p:nvCxnSpPr>
            <p:cNvPr id="16" name="Google Shape;26;p2"/>
            <p:cNvCxnSpPr/>
            <p:nvPr/>
          </p:nvCxnSpPr>
          <p:spPr>
            <a:xfrm>
              <a:off x="8786520" y="4190040"/>
              <a:ext cx="360" cy="1362960"/>
            </a:xfrm>
            <a:prstGeom prst="straightConnector1">
              <a:avLst/>
            </a:prstGeom>
            <a:ln w="9525">
              <a:solidFill>
                <a:srgbClr val="201f1f"/>
              </a:solidFill>
              <a:round/>
            </a:ln>
          </p:spPr>
        </p:cxnSp>
      </p:grpSp>
      <p:sp>
        <p:nvSpPr>
          <p:cNvPr id="1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33" name="Google Shape;255;p19" descr=""/>
          <p:cNvPicPr/>
          <p:nvPr/>
        </p:nvPicPr>
        <p:blipFill>
          <a:blip r:embed="rId2">
            <a:alphaModFix amt="50000"/>
          </a:blip>
          <a:stretch/>
        </p:blipFill>
        <p:spPr>
          <a:xfrm>
            <a:off x="-153720" y="-85680"/>
            <a:ext cx="9451080" cy="5314680"/>
          </a:xfrm>
          <a:prstGeom prst="rect">
            <a:avLst/>
          </a:prstGeom>
          <a:ln w="0">
            <a:noFill/>
          </a:ln>
        </p:spPr>
      </p:pic>
      <p:sp>
        <p:nvSpPr>
          <p:cNvPr id="134" name="PlaceHolder 1"/>
          <p:cNvSpPr>
            <a:spLocks noGrp="1"/>
          </p:cNvSpPr>
          <p:nvPr>
            <p:ph type="title"/>
          </p:nvPr>
        </p:nvSpPr>
        <p:spPr>
          <a:xfrm>
            <a:off x="713880" y="463320"/>
            <a:ext cx="7717320" cy="557280"/>
          </a:xfrm>
          <a:prstGeom prst="rect">
            <a:avLst/>
          </a:prstGeom>
          <a:noFill/>
          <a:ln w="0">
            <a:noFill/>
          </a:ln>
        </p:spPr>
        <p:txBody>
          <a:bodyPr lIns="91440" rIns="91440" tIns="91440" bIns="91440" anchor="t">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grpSp>
        <p:nvGrpSpPr>
          <p:cNvPr id="135" name="Google Shape;269;p19"/>
          <p:cNvGrpSpPr/>
          <p:nvPr/>
        </p:nvGrpSpPr>
        <p:grpSpPr>
          <a:xfrm>
            <a:off x="-1105200" y="-1679040"/>
            <a:ext cx="11817720" cy="9601560"/>
            <a:chOff x="-1105200" y="-1679040"/>
            <a:chExt cx="11817720" cy="9601560"/>
          </a:xfrm>
        </p:grpSpPr>
        <p:grpSp>
          <p:nvGrpSpPr>
            <p:cNvPr id="136" name="Google Shape;270;p19"/>
            <p:cNvGrpSpPr/>
            <p:nvPr/>
          </p:nvGrpSpPr>
          <p:grpSpPr>
            <a:xfrm>
              <a:off x="-1105200" y="-1679040"/>
              <a:ext cx="8084160" cy="9601560"/>
              <a:chOff x="-1105200" y="-1679040"/>
              <a:chExt cx="8084160" cy="9601560"/>
            </a:xfrm>
          </p:grpSpPr>
          <p:pic>
            <p:nvPicPr>
              <p:cNvPr id="137" name="Google Shape;271;p19" descr=""/>
              <p:cNvPicPr/>
              <p:nvPr/>
            </p:nvPicPr>
            <p:blipFill>
              <a:blip r:embed="rId3"/>
              <a:stretch/>
            </p:blipFill>
            <p:spPr>
              <a:xfrm flipH="1" rot="2238600">
                <a:off x="2721600" y="3665160"/>
                <a:ext cx="3545280" cy="3545280"/>
              </a:xfrm>
              <a:prstGeom prst="rect">
                <a:avLst/>
              </a:prstGeom>
              <a:ln w="0">
                <a:noFill/>
              </a:ln>
            </p:spPr>
          </p:pic>
          <p:pic>
            <p:nvPicPr>
              <p:cNvPr id="138" name="Google Shape;272;p19" descr=""/>
              <p:cNvPicPr/>
              <p:nvPr/>
            </p:nvPicPr>
            <p:blipFill>
              <a:blip r:embed="rId4"/>
              <a:srcRect l="29484" t="22222" r="17760" b="22222"/>
              <a:stretch/>
            </p:blipFill>
            <p:spPr>
              <a:xfrm>
                <a:off x="-1105200" y="-1679040"/>
                <a:ext cx="2712960" cy="2856960"/>
              </a:xfrm>
              <a:prstGeom prst="rect">
                <a:avLst/>
              </a:prstGeom>
              <a:ln w="0">
                <a:noFill/>
              </a:ln>
            </p:spPr>
          </p:pic>
        </p:grpSp>
        <p:pic>
          <p:nvPicPr>
            <p:cNvPr id="139" name="Google Shape;273;p19" descr=""/>
            <p:cNvPicPr/>
            <p:nvPr/>
          </p:nvPicPr>
          <p:blipFill>
            <a:blip r:embed="rId5"/>
            <a:srcRect l="29484" t="22222" r="17760" b="22222"/>
            <a:stretch/>
          </p:blipFill>
          <p:spPr>
            <a:xfrm rot="10800000">
              <a:off x="7999560" y="865440"/>
              <a:ext cx="2712960" cy="2856960"/>
            </a:xfrm>
            <a:prstGeom prst="rect">
              <a:avLst/>
            </a:prstGeom>
            <a:ln w="0">
              <a:noFill/>
            </a:ln>
          </p:spPr>
        </p:pic>
      </p:grpSp>
      <p:grpSp>
        <p:nvGrpSpPr>
          <p:cNvPr id="140" name="Google Shape;274;p19"/>
          <p:cNvGrpSpPr/>
          <p:nvPr/>
        </p:nvGrpSpPr>
        <p:grpSpPr>
          <a:xfrm>
            <a:off x="8583840" y="482040"/>
            <a:ext cx="409320" cy="5042160"/>
            <a:chOff x="8583840" y="482040"/>
            <a:chExt cx="409320" cy="5042160"/>
          </a:xfrm>
        </p:grpSpPr>
        <p:grpSp>
          <p:nvGrpSpPr>
            <p:cNvPr id="141" name="Google Shape;275;p19"/>
            <p:cNvGrpSpPr/>
            <p:nvPr/>
          </p:nvGrpSpPr>
          <p:grpSpPr>
            <a:xfrm>
              <a:off x="8583840" y="482040"/>
              <a:ext cx="409320" cy="961200"/>
              <a:chOff x="8583840" y="482040"/>
              <a:chExt cx="409320" cy="961200"/>
            </a:xfrm>
          </p:grpSpPr>
          <p:sp>
            <p:nvSpPr>
              <p:cNvPr id="142" name="Google Shape;276;p19"/>
              <p:cNvSpPr/>
              <p:nvPr/>
            </p:nvSpPr>
            <p:spPr>
              <a:xfrm>
                <a:off x="8583840" y="116964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176965" y="237601"/>
                    </a:moveTo>
                    <a:cubicBezTo>
                      <a:pt x="176965" y="237601"/>
                      <a:pt x="13611" y="169535"/>
                      <a:pt x="0" y="0"/>
                    </a:cubicBezTo>
                    <a:cubicBezTo>
                      <a:pt x="0" y="0"/>
                      <a:pt x="14849" y="29699"/>
                      <a:pt x="49501" y="39605"/>
                    </a:cubicBezTo>
                    <a:cubicBezTo>
                      <a:pt x="84153" y="49501"/>
                      <a:pt x="148504" y="79200"/>
                      <a:pt x="176965" y="23760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43" name="Google Shape;277;p19"/>
              <p:cNvSpPr/>
              <p:nvPr/>
            </p:nvSpPr>
            <p:spPr>
              <a:xfrm>
                <a:off x="8583840" y="101736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176965" y="237601"/>
                    </a:moveTo>
                    <a:cubicBezTo>
                      <a:pt x="176965" y="237601"/>
                      <a:pt x="13611" y="169535"/>
                      <a:pt x="0" y="0"/>
                    </a:cubicBezTo>
                    <a:cubicBezTo>
                      <a:pt x="0" y="0"/>
                      <a:pt x="14849" y="29699"/>
                      <a:pt x="49501" y="39595"/>
                    </a:cubicBezTo>
                    <a:cubicBezTo>
                      <a:pt x="84153" y="49492"/>
                      <a:pt x="148504" y="79200"/>
                      <a:pt x="176965" y="23759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44" name="Google Shape;278;p19"/>
              <p:cNvSpPr/>
              <p:nvPr/>
            </p:nvSpPr>
            <p:spPr>
              <a:xfrm>
                <a:off x="8593560" y="86760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168297" y="225971"/>
                    </a:moveTo>
                    <a:cubicBezTo>
                      <a:pt x="168297" y="225971"/>
                      <a:pt x="12944" y="161239"/>
                      <a:pt x="0" y="0"/>
                    </a:cubicBezTo>
                    <a:cubicBezTo>
                      <a:pt x="0" y="0"/>
                      <a:pt x="14126" y="28242"/>
                      <a:pt x="47073" y="37662"/>
                    </a:cubicBezTo>
                    <a:cubicBezTo>
                      <a:pt x="80029" y="47073"/>
                      <a:pt x="141227" y="75324"/>
                      <a:pt x="168297"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45" name="Google Shape;279;p19"/>
              <p:cNvSpPr/>
              <p:nvPr/>
            </p:nvSpPr>
            <p:spPr>
              <a:xfrm>
                <a:off x="8593560" y="71064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168297" y="225971"/>
                    </a:moveTo>
                    <a:cubicBezTo>
                      <a:pt x="168297" y="225971"/>
                      <a:pt x="12944" y="161239"/>
                      <a:pt x="0" y="0"/>
                    </a:cubicBezTo>
                    <a:cubicBezTo>
                      <a:pt x="0" y="0"/>
                      <a:pt x="14126" y="28251"/>
                      <a:pt x="47073" y="37662"/>
                    </a:cubicBezTo>
                    <a:cubicBezTo>
                      <a:pt x="80029" y="47073"/>
                      <a:pt x="141227" y="75324"/>
                      <a:pt x="168297"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46" name="Google Shape;280;p19"/>
              <p:cNvSpPr/>
              <p:nvPr/>
            </p:nvSpPr>
            <p:spPr>
              <a:xfrm>
                <a:off x="8615880" y="581760"/>
                <a:ext cx="171720" cy="230760"/>
              </a:xfrm>
              <a:custGeom>
                <a:avLst/>
                <a:gdLst>
                  <a:gd name="textAreaLeft" fmla="*/ 0 w 171720"/>
                  <a:gd name="textAreaRight" fmla="*/ 172080 w 171720"/>
                  <a:gd name="textAreaTop" fmla="*/ 0 h 230760"/>
                  <a:gd name="textAreaBottom" fmla="*/ 231120 h 230760"/>
                </a:gdLst>
                <a:ahLst/>
                <a:rect l="textAreaLeft" t="textAreaTop" r="textAreaRight" b="textAreaBottom"/>
                <a:pathLst>
                  <a:path w="149314" h="200473">
                    <a:moveTo>
                      <a:pt x="149314" y="200473"/>
                    </a:moveTo>
                    <a:cubicBezTo>
                      <a:pt x="149314" y="200473"/>
                      <a:pt x="11487" y="143047"/>
                      <a:pt x="0" y="0"/>
                    </a:cubicBezTo>
                    <a:cubicBezTo>
                      <a:pt x="0" y="0"/>
                      <a:pt x="12525" y="25060"/>
                      <a:pt x="41767" y="33414"/>
                    </a:cubicBezTo>
                    <a:cubicBezTo>
                      <a:pt x="70999" y="41767"/>
                      <a:pt x="125301" y="66827"/>
                      <a:pt x="149314" y="200473"/>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47" name="Google Shape;281;p19"/>
              <p:cNvSpPr/>
              <p:nvPr/>
            </p:nvSpPr>
            <p:spPr>
              <a:xfrm>
                <a:off x="8789400" y="116964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0" y="237601"/>
                    </a:moveTo>
                    <a:cubicBezTo>
                      <a:pt x="0" y="237601"/>
                      <a:pt x="163344" y="169535"/>
                      <a:pt x="176965" y="0"/>
                    </a:cubicBezTo>
                    <a:cubicBezTo>
                      <a:pt x="176965" y="0"/>
                      <a:pt x="162115" y="29699"/>
                      <a:pt x="127464" y="39605"/>
                    </a:cubicBezTo>
                    <a:cubicBezTo>
                      <a:pt x="92812" y="49501"/>
                      <a:pt x="28461" y="79200"/>
                      <a:pt x="0" y="23760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48" name="Google Shape;282;p19"/>
              <p:cNvSpPr/>
              <p:nvPr/>
            </p:nvSpPr>
            <p:spPr>
              <a:xfrm>
                <a:off x="8789400" y="101736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0" y="237601"/>
                    </a:moveTo>
                    <a:cubicBezTo>
                      <a:pt x="0" y="237601"/>
                      <a:pt x="163344" y="169535"/>
                      <a:pt x="176965" y="0"/>
                    </a:cubicBezTo>
                    <a:cubicBezTo>
                      <a:pt x="176965" y="0"/>
                      <a:pt x="162115" y="29699"/>
                      <a:pt x="127464" y="39595"/>
                    </a:cubicBezTo>
                    <a:cubicBezTo>
                      <a:pt x="92812" y="49492"/>
                      <a:pt x="28461" y="79200"/>
                      <a:pt x="0" y="23759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49" name="Google Shape;283;p19"/>
              <p:cNvSpPr/>
              <p:nvPr/>
            </p:nvSpPr>
            <p:spPr>
              <a:xfrm>
                <a:off x="8789400" y="86760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0" y="225971"/>
                    </a:moveTo>
                    <a:cubicBezTo>
                      <a:pt x="0" y="225971"/>
                      <a:pt x="155353" y="161239"/>
                      <a:pt x="168297" y="0"/>
                    </a:cubicBezTo>
                    <a:cubicBezTo>
                      <a:pt x="168297" y="0"/>
                      <a:pt x="154172" y="28242"/>
                      <a:pt x="121225" y="37662"/>
                    </a:cubicBezTo>
                    <a:cubicBezTo>
                      <a:pt x="88278" y="47082"/>
                      <a:pt x="27070" y="75324"/>
                      <a:pt x="0"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50" name="Google Shape;284;p19"/>
              <p:cNvSpPr/>
              <p:nvPr/>
            </p:nvSpPr>
            <p:spPr>
              <a:xfrm>
                <a:off x="8789400" y="71064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0" y="225971"/>
                    </a:moveTo>
                    <a:cubicBezTo>
                      <a:pt x="0" y="225971"/>
                      <a:pt x="155353" y="161239"/>
                      <a:pt x="168297" y="0"/>
                    </a:cubicBezTo>
                    <a:cubicBezTo>
                      <a:pt x="168297" y="0"/>
                      <a:pt x="154172" y="28251"/>
                      <a:pt x="121225" y="37662"/>
                    </a:cubicBezTo>
                    <a:cubicBezTo>
                      <a:pt x="88268" y="47073"/>
                      <a:pt x="27070" y="75324"/>
                      <a:pt x="0"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51" name="Google Shape;285;p19"/>
              <p:cNvSpPr/>
              <p:nvPr/>
            </p:nvSpPr>
            <p:spPr>
              <a:xfrm>
                <a:off x="8789400" y="581760"/>
                <a:ext cx="171720" cy="230760"/>
              </a:xfrm>
              <a:custGeom>
                <a:avLst/>
                <a:gdLst>
                  <a:gd name="textAreaLeft" fmla="*/ 0 w 171720"/>
                  <a:gd name="textAreaRight" fmla="*/ 172080 w 171720"/>
                  <a:gd name="textAreaTop" fmla="*/ 0 h 230760"/>
                  <a:gd name="textAreaBottom" fmla="*/ 231120 h 230760"/>
                </a:gdLst>
                <a:ahLst/>
                <a:rect l="textAreaLeft" t="textAreaTop" r="textAreaRight" b="textAreaBottom"/>
                <a:pathLst>
                  <a:path w="149314" h="200473">
                    <a:moveTo>
                      <a:pt x="0" y="200473"/>
                    </a:moveTo>
                    <a:cubicBezTo>
                      <a:pt x="0" y="200473"/>
                      <a:pt x="137827" y="143047"/>
                      <a:pt x="149314" y="0"/>
                    </a:cubicBezTo>
                    <a:cubicBezTo>
                      <a:pt x="149314" y="0"/>
                      <a:pt x="136789" y="25060"/>
                      <a:pt x="107547" y="33414"/>
                    </a:cubicBezTo>
                    <a:cubicBezTo>
                      <a:pt x="78315" y="41767"/>
                      <a:pt x="24013" y="66827"/>
                      <a:pt x="0" y="200473"/>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52" name="Google Shape;286;p19"/>
              <p:cNvSpPr/>
              <p:nvPr/>
            </p:nvSpPr>
            <p:spPr>
              <a:xfrm>
                <a:off x="8641080" y="482040"/>
                <a:ext cx="146160" cy="196560"/>
              </a:xfrm>
              <a:custGeom>
                <a:avLst/>
                <a:gdLst>
                  <a:gd name="textAreaLeft" fmla="*/ 0 w 146160"/>
                  <a:gd name="textAreaRight" fmla="*/ 146520 w 146160"/>
                  <a:gd name="textAreaTop" fmla="*/ 0 h 196560"/>
                  <a:gd name="textAreaBottom" fmla="*/ 196920 h 196560"/>
                </a:gdLst>
                <a:ahLst/>
                <a:rect l="textAreaLeft" t="textAreaTop" r="textAreaRight" b="textAreaBottom"/>
                <a:pathLst>
                  <a:path w="127187" h="170774">
                    <a:moveTo>
                      <a:pt x="127187" y="170774"/>
                    </a:moveTo>
                    <a:cubicBezTo>
                      <a:pt x="127187" y="170774"/>
                      <a:pt x="9782" y="121853"/>
                      <a:pt x="0" y="0"/>
                    </a:cubicBezTo>
                    <a:cubicBezTo>
                      <a:pt x="0" y="0"/>
                      <a:pt x="10668" y="21346"/>
                      <a:pt x="35576" y="28461"/>
                    </a:cubicBezTo>
                    <a:cubicBezTo>
                      <a:pt x="60484" y="35576"/>
                      <a:pt x="106728" y="56921"/>
                      <a:pt x="127187" y="170774"/>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53" name="Google Shape;287;p19"/>
              <p:cNvSpPr/>
              <p:nvPr/>
            </p:nvSpPr>
            <p:spPr>
              <a:xfrm>
                <a:off x="8785800" y="482040"/>
                <a:ext cx="146160" cy="196560"/>
              </a:xfrm>
              <a:custGeom>
                <a:avLst/>
                <a:gdLst>
                  <a:gd name="textAreaLeft" fmla="*/ 0 w 146160"/>
                  <a:gd name="textAreaRight" fmla="*/ 146520 w 146160"/>
                  <a:gd name="textAreaTop" fmla="*/ 0 h 196560"/>
                  <a:gd name="textAreaBottom" fmla="*/ 196920 h 196560"/>
                </a:gdLst>
                <a:ahLst/>
                <a:rect l="textAreaLeft" t="textAreaTop" r="textAreaRight" b="textAreaBottom"/>
                <a:pathLst>
                  <a:path w="127187" h="170774">
                    <a:moveTo>
                      <a:pt x="0" y="170774"/>
                    </a:moveTo>
                    <a:cubicBezTo>
                      <a:pt x="0" y="170774"/>
                      <a:pt x="117405" y="121853"/>
                      <a:pt x="127187" y="0"/>
                    </a:cubicBezTo>
                    <a:cubicBezTo>
                      <a:pt x="127187" y="0"/>
                      <a:pt x="116519" y="21346"/>
                      <a:pt x="91611" y="28461"/>
                    </a:cubicBezTo>
                    <a:cubicBezTo>
                      <a:pt x="66704" y="35576"/>
                      <a:pt x="20460" y="56921"/>
                      <a:pt x="0" y="170774"/>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cxnSp>
          <p:nvCxnSpPr>
            <p:cNvPr id="154" name="Google Shape;288;p19"/>
            <p:cNvCxnSpPr/>
            <p:nvPr/>
          </p:nvCxnSpPr>
          <p:spPr>
            <a:xfrm>
              <a:off x="8789760" y="657720"/>
              <a:ext cx="360" cy="4866840"/>
            </a:xfrm>
            <a:prstGeom prst="straightConnector1">
              <a:avLst/>
            </a:prstGeom>
            <a:ln w="9525">
              <a:solidFill>
                <a:srgbClr val="201f1f"/>
              </a:solidFill>
              <a:round/>
            </a:ln>
          </p:spPr>
        </p:cxnSp>
      </p:grpSp>
    </p:spTree>
  </p:cSld>
  <p:clrMap bg1="lt1" bg2="lt2" tx1="dk1" tx2="dk2" accent1="accent1" accent2="accent2" accent3="accent3" accent4="accent4" accent5="accent5" accent6="accent6" hlink="hlink" folHlink="folHlink"/>
  <p:sldLayoutIdLst>
    <p:sldLayoutId id="2147483667" r:id="rId6"/>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55" name="Google Shape;290;p20" descr=""/>
          <p:cNvPicPr/>
          <p:nvPr/>
        </p:nvPicPr>
        <p:blipFill>
          <a:blip r:embed="rId2">
            <a:alphaModFix amt="50000"/>
          </a:blip>
          <a:stretch/>
        </p:blipFill>
        <p:spPr>
          <a:xfrm>
            <a:off x="-153720" y="-85680"/>
            <a:ext cx="9451080" cy="5314680"/>
          </a:xfrm>
          <a:prstGeom prst="rect">
            <a:avLst/>
          </a:prstGeom>
          <a:ln w="0">
            <a:noFill/>
          </a:ln>
        </p:spPr>
      </p:pic>
      <p:sp>
        <p:nvSpPr>
          <p:cNvPr id="156" name="PlaceHolder 1"/>
          <p:cNvSpPr>
            <a:spLocks noGrp="1"/>
          </p:cNvSpPr>
          <p:nvPr>
            <p:ph type="title"/>
          </p:nvPr>
        </p:nvSpPr>
        <p:spPr>
          <a:xfrm>
            <a:off x="713160" y="463320"/>
            <a:ext cx="7717320" cy="559080"/>
          </a:xfrm>
          <a:prstGeom prst="rect">
            <a:avLst/>
          </a:prstGeom>
          <a:noFill/>
          <a:ln w="0">
            <a:noFill/>
          </a:ln>
        </p:spPr>
        <p:txBody>
          <a:bodyPr lIns="91440" rIns="91440" tIns="91440" bIns="91440" anchor="t">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grpSp>
        <p:nvGrpSpPr>
          <p:cNvPr id="157" name="Google Shape;292;p20"/>
          <p:cNvGrpSpPr/>
          <p:nvPr/>
        </p:nvGrpSpPr>
        <p:grpSpPr>
          <a:xfrm>
            <a:off x="2777400" y="-986400"/>
            <a:ext cx="4682880" cy="7725600"/>
            <a:chOff x="2777400" y="-986400"/>
            <a:chExt cx="4682880" cy="7725600"/>
          </a:xfrm>
        </p:grpSpPr>
        <p:pic>
          <p:nvPicPr>
            <p:cNvPr id="158" name="Google Shape;293;p20" descr=""/>
            <p:cNvPicPr/>
            <p:nvPr/>
          </p:nvPicPr>
          <p:blipFill>
            <a:blip r:embed="rId3"/>
            <a:srcRect l="36428" t="0" r="0" b="52647"/>
            <a:stretch/>
          </p:blipFill>
          <p:spPr>
            <a:xfrm>
              <a:off x="5015880" y="-986400"/>
              <a:ext cx="2444400" cy="1820880"/>
            </a:xfrm>
            <a:prstGeom prst="rect">
              <a:avLst/>
            </a:prstGeom>
            <a:ln w="0">
              <a:noFill/>
            </a:ln>
          </p:spPr>
        </p:pic>
        <p:pic>
          <p:nvPicPr>
            <p:cNvPr id="159" name="Google Shape;294;p20" descr=""/>
            <p:cNvPicPr/>
            <p:nvPr/>
          </p:nvPicPr>
          <p:blipFill>
            <a:blip r:embed="rId4"/>
            <a:srcRect l="46227" t="0" r="0" b="60958"/>
            <a:stretch/>
          </p:blipFill>
          <p:spPr>
            <a:xfrm rot="11572200">
              <a:off x="2966040" y="4448520"/>
              <a:ext cx="2765520" cy="2007720"/>
            </a:xfrm>
            <a:prstGeom prst="rect">
              <a:avLst/>
            </a:prstGeom>
            <a:ln w="0">
              <a:noFill/>
            </a:ln>
          </p:spPr>
        </p:pic>
      </p:grpSp>
      <p:grpSp>
        <p:nvGrpSpPr>
          <p:cNvPr id="160" name="Google Shape;295;p20"/>
          <p:cNvGrpSpPr/>
          <p:nvPr/>
        </p:nvGrpSpPr>
        <p:grpSpPr>
          <a:xfrm>
            <a:off x="173160" y="3380400"/>
            <a:ext cx="409320" cy="1762920"/>
            <a:chOff x="173160" y="3380400"/>
            <a:chExt cx="409320" cy="1762920"/>
          </a:xfrm>
        </p:grpSpPr>
        <p:grpSp>
          <p:nvGrpSpPr>
            <p:cNvPr id="161" name="Google Shape;296;p20"/>
            <p:cNvGrpSpPr/>
            <p:nvPr/>
          </p:nvGrpSpPr>
          <p:grpSpPr>
            <a:xfrm>
              <a:off x="173160" y="3380400"/>
              <a:ext cx="409320" cy="961200"/>
              <a:chOff x="173160" y="3380400"/>
              <a:chExt cx="409320" cy="961200"/>
            </a:xfrm>
          </p:grpSpPr>
          <p:sp>
            <p:nvSpPr>
              <p:cNvPr id="162" name="Google Shape;297;p20"/>
              <p:cNvSpPr/>
              <p:nvPr/>
            </p:nvSpPr>
            <p:spPr>
              <a:xfrm>
                <a:off x="173160" y="406800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176965" y="237601"/>
                    </a:moveTo>
                    <a:cubicBezTo>
                      <a:pt x="176965" y="237601"/>
                      <a:pt x="13611" y="169535"/>
                      <a:pt x="0" y="0"/>
                    </a:cubicBezTo>
                    <a:cubicBezTo>
                      <a:pt x="0" y="0"/>
                      <a:pt x="14849" y="29699"/>
                      <a:pt x="49501" y="39605"/>
                    </a:cubicBezTo>
                    <a:cubicBezTo>
                      <a:pt x="84153" y="49501"/>
                      <a:pt x="148504" y="79200"/>
                      <a:pt x="176965" y="23760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63" name="Google Shape;298;p20"/>
              <p:cNvSpPr/>
              <p:nvPr/>
            </p:nvSpPr>
            <p:spPr>
              <a:xfrm>
                <a:off x="173160" y="391536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176965" y="237601"/>
                    </a:moveTo>
                    <a:cubicBezTo>
                      <a:pt x="176965" y="237601"/>
                      <a:pt x="13611" y="169535"/>
                      <a:pt x="0" y="0"/>
                    </a:cubicBezTo>
                    <a:cubicBezTo>
                      <a:pt x="0" y="0"/>
                      <a:pt x="14849" y="29699"/>
                      <a:pt x="49501" y="39595"/>
                    </a:cubicBezTo>
                    <a:cubicBezTo>
                      <a:pt x="84153" y="49492"/>
                      <a:pt x="148504" y="79200"/>
                      <a:pt x="176965" y="23759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64" name="Google Shape;299;p20"/>
              <p:cNvSpPr/>
              <p:nvPr/>
            </p:nvSpPr>
            <p:spPr>
              <a:xfrm>
                <a:off x="182880" y="376596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168297" y="225971"/>
                    </a:moveTo>
                    <a:cubicBezTo>
                      <a:pt x="168297" y="225971"/>
                      <a:pt x="12944" y="161239"/>
                      <a:pt x="0" y="0"/>
                    </a:cubicBezTo>
                    <a:cubicBezTo>
                      <a:pt x="0" y="0"/>
                      <a:pt x="14126" y="28242"/>
                      <a:pt x="47073" y="37662"/>
                    </a:cubicBezTo>
                    <a:cubicBezTo>
                      <a:pt x="80029" y="47073"/>
                      <a:pt x="141227" y="75324"/>
                      <a:pt x="168297"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65" name="Google Shape;300;p20"/>
              <p:cNvSpPr/>
              <p:nvPr/>
            </p:nvSpPr>
            <p:spPr>
              <a:xfrm>
                <a:off x="182880" y="360900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168297" y="225971"/>
                    </a:moveTo>
                    <a:cubicBezTo>
                      <a:pt x="168297" y="225971"/>
                      <a:pt x="12944" y="161239"/>
                      <a:pt x="0" y="0"/>
                    </a:cubicBezTo>
                    <a:cubicBezTo>
                      <a:pt x="0" y="0"/>
                      <a:pt x="14126" y="28251"/>
                      <a:pt x="47073" y="37662"/>
                    </a:cubicBezTo>
                    <a:cubicBezTo>
                      <a:pt x="80029" y="47073"/>
                      <a:pt x="141227" y="75324"/>
                      <a:pt x="168297"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66" name="Google Shape;301;p20"/>
              <p:cNvSpPr/>
              <p:nvPr/>
            </p:nvSpPr>
            <p:spPr>
              <a:xfrm>
                <a:off x="205200" y="3480120"/>
                <a:ext cx="171720" cy="230760"/>
              </a:xfrm>
              <a:custGeom>
                <a:avLst/>
                <a:gdLst>
                  <a:gd name="textAreaLeft" fmla="*/ 0 w 171720"/>
                  <a:gd name="textAreaRight" fmla="*/ 172080 w 171720"/>
                  <a:gd name="textAreaTop" fmla="*/ 0 h 230760"/>
                  <a:gd name="textAreaBottom" fmla="*/ 231120 h 230760"/>
                </a:gdLst>
                <a:ahLst/>
                <a:rect l="textAreaLeft" t="textAreaTop" r="textAreaRight" b="textAreaBottom"/>
                <a:pathLst>
                  <a:path w="149314" h="200473">
                    <a:moveTo>
                      <a:pt x="149314" y="200473"/>
                    </a:moveTo>
                    <a:cubicBezTo>
                      <a:pt x="149314" y="200473"/>
                      <a:pt x="11487" y="143047"/>
                      <a:pt x="0" y="0"/>
                    </a:cubicBezTo>
                    <a:cubicBezTo>
                      <a:pt x="0" y="0"/>
                      <a:pt x="12525" y="25060"/>
                      <a:pt x="41767" y="33414"/>
                    </a:cubicBezTo>
                    <a:cubicBezTo>
                      <a:pt x="70999" y="41767"/>
                      <a:pt x="125301" y="66827"/>
                      <a:pt x="149314" y="200473"/>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67" name="Google Shape;302;p20"/>
              <p:cNvSpPr/>
              <p:nvPr/>
            </p:nvSpPr>
            <p:spPr>
              <a:xfrm>
                <a:off x="378720" y="406800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0" y="237601"/>
                    </a:moveTo>
                    <a:cubicBezTo>
                      <a:pt x="0" y="237601"/>
                      <a:pt x="163344" y="169535"/>
                      <a:pt x="176965" y="0"/>
                    </a:cubicBezTo>
                    <a:cubicBezTo>
                      <a:pt x="176965" y="0"/>
                      <a:pt x="162115" y="29699"/>
                      <a:pt x="127464" y="39605"/>
                    </a:cubicBezTo>
                    <a:cubicBezTo>
                      <a:pt x="92812" y="49501"/>
                      <a:pt x="28461" y="79200"/>
                      <a:pt x="0" y="23760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68" name="Google Shape;303;p20"/>
              <p:cNvSpPr/>
              <p:nvPr/>
            </p:nvSpPr>
            <p:spPr>
              <a:xfrm>
                <a:off x="378720" y="391536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0" y="237601"/>
                    </a:moveTo>
                    <a:cubicBezTo>
                      <a:pt x="0" y="237601"/>
                      <a:pt x="163344" y="169535"/>
                      <a:pt x="176965" y="0"/>
                    </a:cubicBezTo>
                    <a:cubicBezTo>
                      <a:pt x="176965" y="0"/>
                      <a:pt x="162115" y="29699"/>
                      <a:pt x="127464" y="39595"/>
                    </a:cubicBezTo>
                    <a:cubicBezTo>
                      <a:pt x="92812" y="49492"/>
                      <a:pt x="28461" y="79200"/>
                      <a:pt x="0" y="23759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69" name="Google Shape;304;p20"/>
              <p:cNvSpPr/>
              <p:nvPr/>
            </p:nvSpPr>
            <p:spPr>
              <a:xfrm>
                <a:off x="378720" y="376596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0" y="225971"/>
                    </a:moveTo>
                    <a:cubicBezTo>
                      <a:pt x="0" y="225971"/>
                      <a:pt x="155353" y="161239"/>
                      <a:pt x="168297" y="0"/>
                    </a:cubicBezTo>
                    <a:cubicBezTo>
                      <a:pt x="168297" y="0"/>
                      <a:pt x="154172" y="28242"/>
                      <a:pt x="121225" y="37662"/>
                    </a:cubicBezTo>
                    <a:cubicBezTo>
                      <a:pt x="88278" y="47082"/>
                      <a:pt x="27070" y="75324"/>
                      <a:pt x="0"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70" name="Google Shape;305;p20"/>
              <p:cNvSpPr/>
              <p:nvPr/>
            </p:nvSpPr>
            <p:spPr>
              <a:xfrm>
                <a:off x="378720" y="360900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0" y="225971"/>
                    </a:moveTo>
                    <a:cubicBezTo>
                      <a:pt x="0" y="225971"/>
                      <a:pt x="155353" y="161239"/>
                      <a:pt x="168297" y="0"/>
                    </a:cubicBezTo>
                    <a:cubicBezTo>
                      <a:pt x="168297" y="0"/>
                      <a:pt x="154172" y="28251"/>
                      <a:pt x="121225" y="37662"/>
                    </a:cubicBezTo>
                    <a:cubicBezTo>
                      <a:pt x="88268" y="47073"/>
                      <a:pt x="27070" y="75324"/>
                      <a:pt x="0"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71" name="Google Shape;306;p20"/>
              <p:cNvSpPr/>
              <p:nvPr/>
            </p:nvSpPr>
            <p:spPr>
              <a:xfrm>
                <a:off x="378720" y="3480120"/>
                <a:ext cx="171720" cy="230760"/>
              </a:xfrm>
              <a:custGeom>
                <a:avLst/>
                <a:gdLst>
                  <a:gd name="textAreaLeft" fmla="*/ 0 w 171720"/>
                  <a:gd name="textAreaRight" fmla="*/ 172080 w 171720"/>
                  <a:gd name="textAreaTop" fmla="*/ 0 h 230760"/>
                  <a:gd name="textAreaBottom" fmla="*/ 231120 h 230760"/>
                </a:gdLst>
                <a:ahLst/>
                <a:rect l="textAreaLeft" t="textAreaTop" r="textAreaRight" b="textAreaBottom"/>
                <a:pathLst>
                  <a:path w="149314" h="200473">
                    <a:moveTo>
                      <a:pt x="0" y="200473"/>
                    </a:moveTo>
                    <a:cubicBezTo>
                      <a:pt x="0" y="200473"/>
                      <a:pt x="137827" y="143047"/>
                      <a:pt x="149314" y="0"/>
                    </a:cubicBezTo>
                    <a:cubicBezTo>
                      <a:pt x="149314" y="0"/>
                      <a:pt x="136789" y="25060"/>
                      <a:pt x="107547" y="33414"/>
                    </a:cubicBezTo>
                    <a:cubicBezTo>
                      <a:pt x="78315" y="41767"/>
                      <a:pt x="24013" y="66827"/>
                      <a:pt x="0" y="200473"/>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72" name="Google Shape;307;p20"/>
              <p:cNvSpPr/>
              <p:nvPr/>
            </p:nvSpPr>
            <p:spPr>
              <a:xfrm>
                <a:off x="230400" y="3380400"/>
                <a:ext cx="146160" cy="196560"/>
              </a:xfrm>
              <a:custGeom>
                <a:avLst/>
                <a:gdLst>
                  <a:gd name="textAreaLeft" fmla="*/ 0 w 146160"/>
                  <a:gd name="textAreaRight" fmla="*/ 146520 w 146160"/>
                  <a:gd name="textAreaTop" fmla="*/ 0 h 196560"/>
                  <a:gd name="textAreaBottom" fmla="*/ 196920 h 196560"/>
                </a:gdLst>
                <a:ahLst/>
                <a:rect l="textAreaLeft" t="textAreaTop" r="textAreaRight" b="textAreaBottom"/>
                <a:pathLst>
                  <a:path w="127187" h="170774">
                    <a:moveTo>
                      <a:pt x="127187" y="170774"/>
                    </a:moveTo>
                    <a:cubicBezTo>
                      <a:pt x="127187" y="170774"/>
                      <a:pt x="9782" y="121853"/>
                      <a:pt x="0" y="0"/>
                    </a:cubicBezTo>
                    <a:cubicBezTo>
                      <a:pt x="0" y="0"/>
                      <a:pt x="10668" y="21346"/>
                      <a:pt x="35576" y="28461"/>
                    </a:cubicBezTo>
                    <a:cubicBezTo>
                      <a:pt x="60484" y="35576"/>
                      <a:pt x="106728" y="56921"/>
                      <a:pt x="127187" y="170774"/>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73" name="Google Shape;308;p20"/>
              <p:cNvSpPr/>
              <p:nvPr/>
            </p:nvSpPr>
            <p:spPr>
              <a:xfrm>
                <a:off x="375120" y="3380400"/>
                <a:ext cx="146160" cy="196560"/>
              </a:xfrm>
              <a:custGeom>
                <a:avLst/>
                <a:gdLst>
                  <a:gd name="textAreaLeft" fmla="*/ 0 w 146160"/>
                  <a:gd name="textAreaRight" fmla="*/ 146520 w 146160"/>
                  <a:gd name="textAreaTop" fmla="*/ 0 h 196560"/>
                  <a:gd name="textAreaBottom" fmla="*/ 196920 h 196560"/>
                </a:gdLst>
                <a:ahLst/>
                <a:rect l="textAreaLeft" t="textAreaTop" r="textAreaRight" b="textAreaBottom"/>
                <a:pathLst>
                  <a:path w="127187" h="170774">
                    <a:moveTo>
                      <a:pt x="0" y="170774"/>
                    </a:moveTo>
                    <a:cubicBezTo>
                      <a:pt x="0" y="170774"/>
                      <a:pt x="117405" y="121853"/>
                      <a:pt x="127187" y="0"/>
                    </a:cubicBezTo>
                    <a:cubicBezTo>
                      <a:pt x="127187" y="0"/>
                      <a:pt x="116519" y="21346"/>
                      <a:pt x="91611" y="28461"/>
                    </a:cubicBezTo>
                    <a:cubicBezTo>
                      <a:pt x="66704" y="35576"/>
                      <a:pt x="20460" y="56921"/>
                      <a:pt x="0" y="170774"/>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cxnSp>
          <p:nvCxnSpPr>
            <p:cNvPr id="174" name="Google Shape;309;p20"/>
            <p:cNvCxnSpPr/>
            <p:nvPr/>
          </p:nvCxnSpPr>
          <p:spPr>
            <a:xfrm>
              <a:off x="379080" y="3556080"/>
              <a:ext cx="360" cy="1587600"/>
            </a:xfrm>
            <a:prstGeom prst="straightConnector1">
              <a:avLst/>
            </a:prstGeom>
            <a:ln w="9525">
              <a:solidFill>
                <a:srgbClr val="201f1f"/>
              </a:solidFill>
              <a:round/>
            </a:ln>
          </p:spPr>
        </p:cxnSp>
      </p:grpSp>
    </p:spTree>
  </p:cSld>
  <p:clrMap bg1="lt1" bg2="lt2" tx1="dk1"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75" name="Google Shape;28;p3" descr=""/>
          <p:cNvPicPr/>
          <p:nvPr/>
        </p:nvPicPr>
        <p:blipFill>
          <a:blip r:embed="rId2">
            <a:alphaModFix amt="50000"/>
          </a:blip>
          <a:stretch/>
        </p:blipFill>
        <p:spPr>
          <a:xfrm>
            <a:off x="-153720" y="-85680"/>
            <a:ext cx="9451080" cy="5314680"/>
          </a:xfrm>
          <a:prstGeom prst="rect">
            <a:avLst/>
          </a:prstGeom>
          <a:ln w="0">
            <a:noFill/>
          </a:ln>
        </p:spPr>
      </p:pic>
      <p:grpSp>
        <p:nvGrpSpPr>
          <p:cNvPr id="176" name="Google Shape;29;p3"/>
          <p:cNvGrpSpPr/>
          <p:nvPr/>
        </p:nvGrpSpPr>
        <p:grpSpPr>
          <a:xfrm>
            <a:off x="-934200" y="-1914480"/>
            <a:ext cx="10077840" cy="7913520"/>
            <a:chOff x="-934200" y="-1914480"/>
            <a:chExt cx="10077840" cy="7913520"/>
          </a:xfrm>
        </p:grpSpPr>
        <p:pic>
          <p:nvPicPr>
            <p:cNvPr id="177" name="Google Shape;30;p3" descr=""/>
            <p:cNvPicPr/>
            <p:nvPr/>
          </p:nvPicPr>
          <p:blipFill>
            <a:blip r:embed="rId3"/>
            <a:srcRect l="0" t="20363" r="4648" b="20352"/>
            <a:stretch/>
          </p:blipFill>
          <p:spPr>
            <a:xfrm>
              <a:off x="583200" y="4090680"/>
              <a:ext cx="3069360" cy="1908360"/>
            </a:xfrm>
            <a:prstGeom prst="rect">
              <a:avLst/>
            </a:prstGeom>
            <a:ln w="0">
              <a:noFill/>
            </a:ln>
          </p:spPr>
        </p:pic>
        <p:pic>
          <p:nvPicPr>
            <p:cNvPr id="178" name="Google Shape;31;p3" descr=""/>
            <p:cNvPicPr/>
            <p:nvPr/>
          </p:nvPicPr>
          <p:blipFill>
            <a:blip r:embed="rId4"/>
            <a:srcRect l="23852" t="9744" r="23852" b="9744"/>
            <a:stretch/>
          </p:blipFill>
          <p:spPr>
            <a:xfrm rot="2700000">
              <a:off x="135720" y="-1569960"/>
              <a:ext cx="2689560" cy="4141080"/>
            </a:xfrm>
            <a:prstGeom prst="rect">
              <a:avLst/>
            </a:prstGeom>
            <a:ln w="0">
              <a:noFill/>
            </a:ln>
          </p:spPr>
        </p:pic>
        <p:pic>
          <p:nvPicPr>
            <p:cNvPr id="179" name="Google Shape;32;p3" descr=""/>
            <p:cNvPicPr/>
            <p:nvPr/>
          </p:nvPicPr>
          <p:blipFill>
            <a:blip r:embed="rId5"/>
            <a:srcRect l="36428" t="0" r="0" b="52647"/>
            <a:stretch/>
          </p:blipFill>
          <p:spPr>
            <a:xfrm>
              <a:off x="5874480" y="0"/>
              <a:ext cx="3269160" cy="2435400"/>
            </a:xfrm>
            <a:prstGeom prst="rect">
              <a:avLst/>
            </a:prstGeom>
            <a:ln w="0">
              <a:noFill/>
            </a:ln>
          </p:spPr>
        </p:pic>
      </p:grpSp>
      <p:sp>
        <p:nvSpPr>
          <p:cNvPr id="180" name="PlaceHolder 1"/>
          <p:cNvSpPr>
            <a:spLocks noGrp="1"/>
          </p:cNvSpPr>
          <p:nvPr>
            <p:ph type="title"/>
          </p:nvPr>
        </p:nvSpPr>
        <p:spPr>
          <a:xfrm>
            <a:off x="1248480" y="3076200"/>
            <a:ext cx="6647040" cy="841320"/>
          </a:xfrm>
          <a:prstGeom prst="rect">
            <a:avLst/>
          </a:prstGeom>
          <a:noFill/>
          <a:ln w="0">
            <a:noFill/>
          </a:ln>
        </p:spPr>
        <p:txBody>
          <a:bodyPr lIns="91440" rIns="91440" tIns="91440" bIns="91440" anchor="t">
            <a:noAutofit/>
          </a:bodyPr>
          <a:p>
            <a:pPr indent="0">
              <a:buNone/>
            </a:pPr>
            <a:r>
              <a:rPr b="0" lang="fr-FR" sz="4500" spc="-1" strike="noStrike">
                <a:solidFill>
                  <a:schemeClr val="dk1"/>
                </a:solidFill>
                <a:latin typeface="Arial"/>
              </a:rPr>
              <a:t>Click to edit the title text format</a:t>
            </a:r>
            <a:endParaRPr b="0" lang="fr-FR" sz="4500" spc="-1" strike="noStrike">
              <a:solidFill>
                <a:schemeClr val="dk1"/>
              </a:solidFill>
              <a:latin typeface="Arial"/>
            </a:endParaRPr>
          </a:p>
        </p:txBody>
      </p:sp>
      <p:sp>
        <p:nvSpPr>
          <p:cNvPr id="181" name="PlaceHolder 2"/>
          <p:cNvSpPr>
            <a:spLocks noGrp="1"/>
          </p:cNvSpPr>
          <p:nvPr>
            <p:ph type="title"/>
          </p:nvPr>
        </p:nvSpPr>
        <p:spPr>
          <a:xfrm>
            <a:off x="3597840" y="1225440"/>
            <a:ext cx="1947960" cy="1047600"/>
          </a:xfrm>
          <a:prstGeom prst="rect">
            <a:avLst/>
          </a:prstGeom>
          <a:noFill/>
          <a:ln w="0">
            <a:noFill/>
          </a:ln>
        </p:spPr>
        <p:txBody>
          <a:bodyPr lIns="91440" rIns="91440" tIns="91440" bIns="91440" anchor="b">
            <a:noAutofit/>
          </a:bodyPr>
          <a:p>
            <a:pPr indent="0" algn="ctr">
              <a:lnSpc>
                <a:spcPct val="100000"/>
              </a:lnSpc>
              <a:buNone/>
            </a:pPr>
            <a:r>
              <a:rPr b="0" lang="fr-FR" sz="6000" spc="-1" strike="noStrike">
                <a:solidFill>
                  <a:schemeClr val="dk1"/>
                </a:solidFill>
                <a:latin typeface="Quicksand Medium"/>
                <a:ea typeface="Quicksand Medium"/>
              </a:rPr>
              <a:t>xx%</a:t>
            </a:r>
            <a:endParaRPr b="0" lang="fr-FR" sz="6000" spc="-1" strike="noStrike">
              <a:solidFill>
                <a:schemeClr val="dk1"/>
              </a:solidFill>
              <a:latin typeface="Arial"/>
            </a:endParaRPr>
          </a:p>
        </p:txBody>
      </p:sp>
      <p:grpSp>
        <p:nvGrpSpPr>
          <p:cNvPr id="182" name="Google Shape;35;p3"/>
          <p:cNvGrpSpPr/>
          <p:nvPr/>
        </p:nvGrpSpPr>
        <p:grpSpPr>
          <a:xfrm>
            <a:off x="8592840" y="645840"/>
            <a:ext cx="335880" cy="4558320"/>
            <a:chOff x="8592840" y="645840"/>
            <a:chExt cx="335880" cy="4558320"/>
          </a:xfrm>
        </p:grpSpPr>
        <p:sp>
          <p:nvSpPr>
            <p:cNvPr id="183" name="Google Shape;36;p3"/>
            <p:cNvSpPr/>
            <p:nvPr/>
          </p:nvSpPr>
          <p:spPr>
            <a:xfrm>
              <a:off x="8592840" y="136224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2"/>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84" name="Google Shape;37;p3"/>
            <p:cNvSpPr/>
            <p:nvPr/>
          </p:nvSpPr>
          <p:spPr>
            <a:xfrm>
              <a:off x="8592840" y="122976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2"/>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85" name="Google Shape;38;p3"/>
            <p:cNvSpPr/>
            <p:nvPr/>
          </p:nvSpPr>
          <p:spPr>
            <a:xfrm>
              <a:off x="8592840" y="109728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3"/>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86" name="Google Shape;39;p3"/>
            <p:cNvSpPr/>
            <p:nvPr/>
          </p:nvSpPr>
          <p:spPr>
            <a:xfrm>
              <a:off x="8597880" y="971280"/>
              <a:ext cx="155880" cy="197280"/>
            </a:xfrm>
            <a:custGeom>
              <a:avLst/>
              <a:gdLst>
                <a:gd name="textAreaLeft" fmla="*/ 0 w 155880"/>
                <a:gd name="textAreaRight" fmla="*/ 156240 w 155880"/>
                <a:gd name="textAreaTop" fmla="*/ 0 h 197280"/>
                <a:gd name="textAreaBottom" fmla="*/ 197640 h 197280"/>
              </a:gdLst>
              <a:ahLst/>
              <a:rect l="textAreaLeft" t="textAreaTop" r="textAreaRight" b="textAreaBottom"/>
              <a:pathLst>
                <a:path w="172659" h="243363">
                  <a:moveTo>
                    <a:pt x="155669" y="197662"/>
                  </a:moveTo>
                  <a:cubicBezTo>
                    <a:pt x="155669" y="197662"/>
                    <a:pt x="-4494" y="94049"/>
                    <a:pt x="97" y="24174"/>
                  </a:cubicBezTo>
                  <a:cubicBezTo>
                    <a:pt x="4688" y="-45701"/>
                    <a:pt x="168165" y="43148"/>
                    <a:pt x="155669" y="19766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87" name="Google Shape;40;p3"/>
            <p:cNvSpPr/>
            <p:nvPr/>
          </p:nvSpPr>
          <p:spPr>
            <a:xfrm>
              <a:off x="8606880" y="849960"/>
              <a:ext cx="147600" cy="186120"/>
            </a:xfrm>
            <a:custGeom>
              <a:avLst/>
              <a:gdLst>
                <a:gd name="textAreaLeft" fmla="*/ 0 w 147600"/>
                <a:gd name="textAreaRight" fmla="*/ 147960 w 147600"/>
                <a:gd name="textAreaTop" fmla="*/ 0 h 186120"/>
                <a:gd name="textAreaBottom" fmla="*/ 186480 h 186120"/>
              </a:gdLst>
              <a:ahLst/>
              <a:rect l="textAreaLeft" t="textAreaTop" r="textAreaRight" b="textAreaBottom"/>
              <a:pathLst>
                <a:path w="162849" h="229534">
                  <a:moveTo>
                    <a:pt x="146833" y="186430"/>
                  </a:moveTo>
                  <a:cubicBezTo>
                    <a:pt x="146833" y="186430"/>
                    <a:pt x="-4233" y="88703"/>
                    <a:pt x="91" y="22800"/>
                  </a:cubicBezTo>
                  <a:cubicBezTo>
                    <a:pt x="4415" y="-43104"/>
                    <a:pt x="158616" y="40697"/>
                    <a:pt x="146833" y="18643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88" name="Google Shape;41;p3"/>
            <p:cNvSpPr/>
            <p:nvPr/>
          </p:nvSpPr>
          <p:spPr>
            <a:xfrm>
              <a:off x="8767800" y="136224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2"/>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89" name="Google Shape;42;p3"/>
            <p:cNvSpPr/>
            <p:nvPr/>
          </p:nvSpPr>
          <p:spPr>
            <a:xfrm>
              <a:off x="8767800" y="122976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2"/>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90" name="Google Shape;43;p3"/>
            <p:cNvSpPr/>
            <p:nvPr/>
          </p:nvSpPr>
          <p:spPr>
            <a:xfrm>
              <a:off x="8767800" y="109728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3"/>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91" name="Google Shape;44;p3"/>
            <p:cNvSpPr/>
            <p:nvPr/>
          </p:nvSpPr>
          <p:spPr>
            <a:xfrm>
              <a:off x="8767800" y="971280"/>
              <a:ext cx="155880" cy="197280"/>
            </a:xfrm>
            <a:custGeom>
              <a:avLst/>
              <a:gdLst>
                <a:gd name="textAreaLeft" fmla="*/ 0 w 155880"/>
                <a:gd name="textAreaRight" fmla="*/ 156240 w 155880"/>
                <a:gd name="textAreaTop" fmla="*/ 0 h 197280"/>
                <a:gd name="textAreaBottom" fmla="*/ 197640 h 197280"/>
              </a:gdLst>
              <a:ahLst/>
              <a:rect l="textAreaLeft" t="textAreaTop" r="textAreaRight" b="textAreaBottom"/>
              <a:pathLst>
                <a:path w="172659" h="243363">
                  <a:moveTo>
                    <a:pt x="681" y="197662"/>
                  </a:moveTo>
                  <a:cubicBezTo>
                    <a:pt x="681" y="197662"/>
                    <a:pt x="160844" y="94049"/>
                    <a:pt x="156253" y="24174"/>
                  </a:cubicBezTo>
                  <a:cubicBezTo>
                    <a:pt x="151672" y="-45701"/>
                    <a:pt x="-11815" y="43148"/>
                    <a:pt x="681" y="19766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92" name="Google Shape;45;p3"/>
            <p:cNvSpPr/>
            <p:nvPr/>
          </p:nvSpPr>
          <p:spPr>
            <a:xfrm>
              <a:off x="8767440" y="849960"/>
              <a:ext cx="147600" cy="186120"/>
            </a:xfrm>
            <a:custGeom>
              <a:avLst/>
              <a:gdLst>
                <a:gd name="textAreaLeft" fmla="*/ 0 w 147600"/>
                <a:gd name="textAreaRight" fmla="*/ 147960 w 147600"/>
                <a:gd name="textAreaTop" fmla="*/ 0 h 186120"/>
                <a:gd name="textAreaBottom" fmla="*/ 186480 h 186120"/>
              </a:gdLst>
              <a:ahLst/>
              <a:rect l="textAreaLeft" t="textAreaTop" r="textAreaRight" b="textAreaBottom"/>
              <a:pathLst>
                <a:path w="162849" h="229534">
                  <a:moveTo>
                    <a:pt x="642" y="186430"/>
                  </a:moveTo>
                  <a:cubicBezTo>
                    <a:pt x="642" y="186430"/>
                    <a:pt x="151709" y="88703"/>
                    <a:pt x="147384" y="22800"/>
                  </a:cubicBezTo>
                  <a:cubicBezTo>
                    <a:pt x="143060" y="-43104"/>
                    <a:pt x="-11140" y="40697"/>
                    <a:pt x="642" y="18643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93" name="Google Shape;46;p3"/>
            <p:cNvSpPr/>
            <p:nvPr/>
          </p:nvSpPr>
          <p:spPr>
            <a:xfrm>
              <a:off x="8721360" y="645840"/>
              <a:ext cx="104040" cy="250920"/>
            </a:xfrm>
            <a:custGeom>
              <a:avLst/>
              <a:gdLst>
                <a:gd name="textAreaLeft" fmla="*/ 0 w 104040"/>
                <a:gd name="textAreaRight" fmla="*/ 104400 w 104040"/>
                <a:gd name="textAreaTop" fmla="*/ 0 h 250920"/>
                <a:gd name="textAreaBottom" fmla="*/ 251280 h 250920"/>
              </a:gdLst>
              <a:ahLst/>
              <a:rect l="textAreaLeft" t="textAreaTop" r="textAreaRight" b="textAreaBottom"/>
              <a:pathLst>
                <a:path w="160878" h="251212">
                  <a:moveTo>
                    <a:pt x="50940" y="251212"/>
                  </a:moveTo>
                  <a:cubicBezTo>
                    <a:pt x="-10934" y="251212"/>
                    <a:pt x="-24546" y="0"/>
                    <a:pt x="55893" y="0"/>
                  </a:cubicBezTo>
                  <a:cubicBezTo>
                    <a:pt x="136332" y="0"/>
                    <a:pt x="104156" y="251212"/>
                    <a:pt x="50940" y="25121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cxnSp>
          <p:nvCxnSpPr>
            <p:cNvPr id="194" name="Google Shape;47;p3"/>
            <p:cNvCxnSpPr/>
            <p:nvPr/>
          </p:nvCxnSpPr>
          <p:spPr>
            <a:xfrm>
              <a:off x="8753400" y="890640"/>
              <a:ext cx="360" cy="4313880"/>
            </a:xfrm>
            <a:prstGeom prst="straightConnector1">
              <a:avLst/>
            </a:prstGeom>
            <a:ln w="9525">
              <a:solidFill>
                <a:srgbClr val="201f1f"/>
              </a:solidFill>
              <a:round/>
            </a:ln>
          </p:spPr>
        </p:cxnSp>
      </p:grpSp>
      <p:sp>
        <p:nvSpPr>
          <p:cNvPr id="19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6"/>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96" name="Google Shape;311;p21" descr=""/>
          <p:cNvPicPr/>
          <p:nvPr/>
        </p:nvPicPr>
        <p:blipFill>
          <a:blip r:embed="rId2">
            <a:alphaModFix amt="50000"/>
          </a:blip>
          <a:stretch/>
        </p:blipFill>
        <p:spPr>
          <a:xfrm>
            <a:off x="-153720" y="-85680"/>
            <a:ext cx="9451080" cy="5314680"/>
          </a:xfrm>
          <a:prstGeom prst="rect">
            <a:avLst/>
          </a:prstGeom>
          <a:ln w="0">
            <a:noFill/>
          </a:ln>
        </p:spPr>
      </p:pic>
      <p:sp>
        <p:nvSpPr>
          <p:cNvPr id="197" name="PlaceHolder 1"/>
          <p:cNvSpPr>
            <a:spLocks noGrp="1"/>
          </p:cNvSpPr>
          <p:nvPr>
            <p:ph type="title"/>
          </p:nvPr>
        </p:nvSpPr>
        <p:spPr>
          <a:xfrm>
            <a:off x="713160" y="463320"/>
            <a:ext cx="7717320" cy="559080"/>
          </a:xfrm>
          <a:prstGeom prst="rect">
            <a:avLst/>
          </a:prstGeom>
          <a:noFill/>
          <a:ln w="0">
            <a:noFill/>
          </a:ln>
        </p:spPr>
        <p:txBody>
          <a:bodyPr lIns="91440" rIns="91440" tIns="91440" bIns="91440" anchor="t">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grpSp>
        <p:nvGrpSpPr>
          <p:cNvPr id="198" name="Google Shape;313;p21"/>
          <p:cNvGrpSpPr/>
          <p:nvPr/>
        </p:nvGrpSpPr>
        <p:grpSpPr>
          <a:xfrm>
            <a:off x="426960" y="-2535480"/>
            <a:ext cx="10653480" cy="8458920"/>
            <a:chOff x="426960" y="-2535480"/>
            <a:chExt cx="10653480" cy="8458920"/>
          </a:xfrm>
        </p:grpSpPr>
        <p:pic>
          <p:nvPicPr>
            <p:cNvPr id="199" name="Google Shape;314;p21" descr=""/>
            <p:cNvPicPr/>
            <p:nvPr/>
          </p:nvPicPr>
          <p:blipFill>
            <a:blip r:embed="rId3"/>
            <a:stretch/>
          </p:blipFill>
          <p:spPr>
            <a:xfrm rot="3161400">
              <a:off x="6823440" y="-1823760"/>
              <a:ext cx="3545280" cy="3545280"/>
            </a:xfrm>
            <a:prstGeom prst="rect">
              <a:avLst/>
            </a:prstGeom>
            <a:ln w="0">
              <a:noFill/>
            </a:ln>
          </p:spPr>
        </p:pic>
        <p:pic>
          <p:nvPicPr>
            <p:cNvPr id="200" name="Google Shape;315;p21" descr=""/>
            <p:cNvPicPr/>
            <p:nvPr/>
          </p:nvPicPr>
          <p:blipFill>
            <a:blip r:embed="rId4"/>
            <a:srcRect l="0" t="20363" r="4648" b="20352"/>
            <a:stretch/>
          </p:blipFill>
          <p:spPr>
            <a:xfrm>
              <a:off x="426960" y="4015080"/>
              <a:ext cx="3069360" cy="19083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01" name="Google Shape;317;p22" descr=""/>
          <p:cNvPicPr/>
          <p:nvPr/>
        </p:nvPicPr>
        <p:blipFill>
          <a:blip r:embed="rId2">
            <a:alphaModFix amt="50000"/>
          </a:blip>
          <a:stretch/>
        </p:blipFill>
        <p:spPr>
          <a:xfrm>
            <a:off x="-153720" y="-85680"/>
            <a:ext cx="9451080" cy="5314680"/>
          </a:xfrm>
          <a:prstGeom prst="rect">
            <a:avLst/>
          </a:prstGeom>
          <a:ln w="0">
            <a:noFill/>
          </a:ln>
        </p:spPr>
      </p:pic>
      <p:sp>
        <p:nvSpPr>
          <p:cNvPr id="202" name="PlaceHolder 1"/>
          <p:cNvSpPr>
            <a:spLocks noGrp="1"/>
          </p:cNvSpPr>
          <p:nvPr>
            <p:ph type="title"/>
          </p:nvPr>
        </p:nvSpPr>
        <p:spPr>
          <a:xfrm>
            <a:off x="2822040" y="465120"/>
            <a:ext cx="3499560" cy="837720"/>
          </a:xfrm>
          <a:prstGeom prst="rect">
            <a:avLst/>
          </a:prstGeom>
          <a:noFill/>
          <a:ln w="0">
            <a:noFill/>
          </a:ln>
        </p:spPr>
        <p:txBody>
          <a:bodyPr lIns="91440" rIns="91440" tIns="91440" bIns="91440" anchor="b">
            <a:noAutofit/>
          </a:bodyPr>
          <a:p>
            <a:pPr indent="0">
              <a:buNone/>
            </a:pPr>
            <a:r>
              <a:rPr b="0" lang="fr-FR" sz="5500" spc="-1" strike="noStrike">
                <a:solidFill>
                  <a:schemeClr val="dk1"/>
                </a:solidFill>
                <a:latin typeface="Arial"/>
              </a:rPr>
              <a:t>Click to edit the title text format</a:t>
            </a:r>
            <a:endParaRPr b="0" lang="fr-FR" sz="5500" spc="-1" strike="noStrike">
              <a:solidFill>
                <a:schemeClr val="dk1"/>
              </a:solidFill>
              <a:latin typeface="Arial"/>
            </a:endParaRPr>
          </a:p>
        </p:txBody>
      </p:sp>
      <p:sp>
        <p:nvSpPr>
          <p:cNvPr id="203" name="Google Shape;320;p22"/>
          <p:cNvSpPr/>
          <p:nvPr/>
        </p:nvSpPr>
        <p:spPr>
          <a:xfrm>
            <a:off x="2099160" y="4142880"/>
            <a:ext cx="4945320" cy="460800"/>
          </a:xfrm>
          <a:prstGeom prst="rect">
            <a:avLst/>
          </a:prstGeom>
          <a:noFill/>
          <a:ln w="0">
            <a:noFill/>
          </a:ln>
        </p:spPr>
        <p:style>
          <a:lnRef idx="0"/>
          <a:fillRef idx="0"/>
          <a:effectRef idx="0"/>
          <a:fontRef idx="minor"/>
        </p:style>
        <p:txBody>
          <a:bodyPr tIns="91440" bIns="91440" anchor="t">
            <a:noAutofit/>
          </a:bodyPr>
          <a:p>
            <a:pPr algn="ctr" defTabSz="914400">
              <a:lnSpc>
                <a:spcPct val="100000"/>
              </a:lnSpc>
              <a:spcBef>
                <a:spcPts val="300"/>
              </a:spcBef>
              <a:tabLst>
                <a:tab algn="l" pos="0"/>
              </a:tabLst>
            </a:pPr>
            <a:r>
              <a:rPr b="1" lang="en" sz="1000" spc="-1" strike="noStrike">
                <a:solidFill>
                  <a:schemeClr val="dk1"/>
                </a:solidFill>
                <a:latin typeface="Montserrat"/>
                <a:ea typeface="Montserrat"/>
              </a:rPr>
              <a:t>CREDITS:</a:t>
            </a:r>
            <a:r>
              <a:rPr b="0" lang="en" sz="1000" spc="-1" strike="noStrike">
                <a:solidFill>
                  <a:schemeClr val="dk1"/>
                </a:solidFill>
                <a:latin typeface="Montserrat"/>
                <a:ea typeface="Montserrat"/>
              </a:rPr>
              <a:t> This presentation template was created by </a:t>
            </a:r>
            <a:r>
              <a:rPr b="1" lang="en" sz="1000" spc="-1" strike="noStrike" u="sng">
                <a:solidFill>
                  <a:schemeClr val="accent2"/>
                </a:solidFill>
                <a:uFillTx/>
                <a:latin typeface="Montserrat"/>
                <a:ea typeface="Montserrat"/>
                <a:hlinkClick r:id="rId3"/>
              </a:rPr>
              <a:t>Slidesgo</a:t>
            </a:r>
            <a:r>
              <a:rPr b="0" lang="en" sz="1000" spc="-1" strike="noStrike">
                <a:solidFill>
                  <a:schemeClr val="dk1"/>
                </a:solidFill>
                <a:latin typeface="Montserrat"/>
                <a:ea typeface="Montserrat"/>
              </a:rPr>
              <a:t>, and includes icons, infographics &amp; images by </a:t>
            </a:r>
            <a:r>
              <a:rPr b="1" lang="en" sz="1000" spc="-1" strike="noStrike" u="sng">
                <a:solidFill>
                  <a:schemeClr val="accent2"/>
                </a:solidFill>
                <a:uFillTx/>
                <a:latin typeface="Montserrat"/>
                <a:ea typeface="Montserrat"/>
                <a:hlinkClick r:id="rId4"/>
              </a:rPr>
              <a:t>Freepik</a:t>
            </a:r>
            <a:r>
              <a:rPr b="0" lang="en" sz="1000" spc="-1" strike="noStrike" u="sng">
                <a:solidFill>
                  <a:schemeClr val="accent2"/>
                </a:solidFill>
                <a:uFillTx/>
                <a:latin typeface="Montserrat"/>
                <a:ea typeface="Montserrat"/>
              </a:rPr>
              <a:t> </a:t>
            </a:r>
            <a:endParaRPr b="0" lang="en-US" sz="1000" spc="-1" strike="noStrike">
              <a:solidFill>
                <a:srgbClr val="000000"/>
              </a:solidFill>
              <a:latin typeface="OpenSymbol"/>
            </a:endParaRPr>
          </a:p>
        </p:txBody>
      </p:sp>
      <p:grpSp>
        <p:nvGrpSpPr>
          <p:cNvPr id="204" name="Google Shape;321;p22"/>
          <p:cNvGrpSpPr/>
          <p:nvPr/>
        </p:nvGrpSpPr>
        <p:grpSpPr>
          <a:xfrm>
            <a:off x="-1212120" y="-1072080"/>
            <a:ext cx="11408040" cy="8881920"/>
            <a:chOff x="-1212120" y="-1072080"/>
            <a:chExt cx="11408040" cy="8881920"/>
          </a:xfrm>
        </p:grpSpPr>
        <p:grpSp>
          <p:nvGrpSpPr>
            <p:cNvPr id="205" name="Google Shape;322;p22"/>
            <p:cNvGrpSpPr/>
            <p:nvPr/>
          </p:nvGrpSpPr>
          <p:grpSpPr>
            <a:xfrm>
              <a:off x="-1212120" y="-1072080"/>
              <a:ext cx="4968720" cy="8881920"/>
              <a:chOff x="-1212120" y="-1072080"/>
              <a:chExt cx="4968720" cy="8881920"/>
            </a:xfrm>
          </p:grpSpPr>
          <p:pic>
            <p:nvPicPr>
              <p:cNvPr id="206" name="Google Shape;323;p22" descr=""/>
              <p:cNvPicPr/>
              <p:nvPr/>
            </p:nvPicPr>
            <p:blipFill>
              <a:blip r:embed="rId5"/>
              <a:stretch/>
            </p:blipFill>
            <p:spPr>
              <a:xfrm flipH="1" rot="2238600">
                <a:off x="-500400" y="3552480"/>
                <a:ext cx="3545280" cy="3545280"/>
              </a:xfrm>
              <a:prstGeom prst="rect">
                <a:avLst/>
              </a:prstGeom>
              <a:ln w="0">
                <a:noFill/>
              </a:ln>
            </p:spPr>
          </p:pic>
          <p:pic>
            <p:nvPicPr>
              <p:cNvPr id="207" name="Google Shape;324;p22" descr=""/>
              <p:cNvPicPr/>
              <p:nvPr/>
            </p:nvPicPr>
            <p:blipFill>
              <a:blip r:embed="rId6"/>
              <a:srcRect l="29484" t="22222" r="17760" b="22222"/>
              <a:stretch/>
            </p:blipFill>
            <p:spPr>
              <a:xfrm>
                <a:off x="-614160" y="-1072080"/>
                <a:ext cx="2712960" cy="2856960"/>
              </a:xfrm>
              <a:prstGeom prst="rect">
                <a:avLst/>
              </a:prstGeom>
              <a:ln w="0">
                <a:noFill/>
              </a:ln>
            </p:spPr>
          </p:pic>
        </p:grpSp>
        <p:pic>
          <p:nvPicPr>
            <p:cNvPr id="208" name="Google Shape;325;p22" descr=""/>
            <p:cNvPicPr/>
            <p:nvPr/>
          </p:nvPicPr>
          <p:blipFill>
            <a:blip r:embed="rId7"/>
            <a:srcRect l="29484" t="22222" r="17760" b="22222"/>
            <a:stretch/>
          </p:blipFill>
          <p:spPr>
            <a:xfrm rot="16200000">
              <a:off x="6339240" y="-544680"/>
              <a:ext cx="3756960" cy="3956400"/>
            </a:xfrm>
            <a:prstGeom prst="rect">
              <a:avLst/>
            </a:prstGeom>
            <a:ln w="0">
              <a:noFill/>
            </a:ln>
          </p:spPr>
        </p:pic>
      </p:grpSp>
      <p:grpSp>
        <p:nvGrpSpPr>
          <p:cNvPr id="209" name="Google Shape;326;p22"/>
          <p:cNvGrpSpPr/>
          <p:nvPr/>
        </p:nvGrpSpPr>
        <p:grpSpPr>
          <a:xfrm>
            <a:off x="8627040" y="1150560"/>
            <a:ext cx="306720" cy="4043160"/>
            <a:chOff x="8627040" y="1150560"/>
            <a:chExt cx="306720" cy="4043160"/>
          </a:xfrm>
        </p:grpSpPr>
        <p:grpSp>
          <p:nvGrpSpPr>
            <p:cNvPr id="210" name="Google Shape;327;p22"/>
            <p:cNvGrpSpPr/>
            <p:nvPr/>
          </p:nvGrpSpPr>
          <p:grpSpPr>
            <a:xfrm>
              <a:off x="8627040" y="1150560"/>
              <a:ext cx="306720" cy="983880"/>
              <a:chOff x="8627040" y="1150560"/>
              <a:chExt cx="306720" cy="983880"/>
            </a:xfrm>
          </p:grpSpPr>
          <p:sp>
            <p:nvSpPr>
              <p:cNvPr id="211" name="Google Shape;328;p22"/>
              <p:cNvSpPr/>
              <p:nvPr/>
            </p:nvSpPr>
            <p:spPr>
              <a:xfrm>
                <a:off x="8745480" y="1150560"/>
                <a:ext cx="117360" cy="298080"/>
              </a:xfrm>
              <a:custGeom>
                <a:avLst/>
                <a:gdLst>
                  <a:gd name="textAreaLeft" fmla="*/ 0 w 117360"/>
                  <a:gd name="textAreaRight" fmla="*/ 117720 w 117360"/>
                  <a:gd name="textAreaTop" fmla="*/ 0 h 298080"/>
                  <a:gd name="textAreaBottom" fmla="*/ 298440 h 298080"/>
                </a:gdLst>
                <a:ahLst/>
                <a:rect l="textAreaLeft" t="textAreaTop" r="textAreaRight" b="textAreaBottom"/>
                <a:pathLst>
                  <a:path w="250793" h="282150">
                    <a:moveTo>
                      <a:pt x="55732" y="0"/>
                    </a:moveTo>
                    <a:cubicBezTo>
                      <a:pt x="55732" y="0"/>
                      <a:pt x="-69665" y="282150"/>
                      <a:pt x="55732" y="282150"/>
                    </a:cubicBezTo>
                    <a:cubicBezTo>
                      <a:pt x="181128" y="282150"/>
                      <a:pt x="55732" y="0"/>
                      <a:pt x="55732" y="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12" name="Google Shape;329;p22"/>
              <p:cNvSpPr/>
              <p:nvPr/>
            </p:nvSpPr>
            <p:spPr>
              <a:xfrm>
                <a:off x="8627040" y="1888920"/>
                <a:ext cx="155880" cy="245520"/>
              </a:xfrm>
              <a:custGeom>
                <a:avLst/>
                <a:gdLst>
                  <a:gd name="textAreaLeft" fmla="*/ 0 w 155880"/>
                  <a:gd name="textAreaRight" fmla="*/ 156240 w 155880"/>
                  <a:gd name="textAreaTop" fmla="*/ 0 h 245520"/>
                  <a:gd name="textAreaBottom" fmla="*/ 245880 h 245520"/>
                </a:gdLst>
                <a:ahLst/>
                <a:rect l="textAreaLeft" t="textAreaTop" r="textAreaRight" b="textAreaBottom"/>
                <a:pathLst>
                  <a:path w="165002" h="232648">
                    <a:moveTo>
                      <a:pt x="147297" y="232648"/>
                    </a:moveTo>
                    <a:cubicBezTo>
                      <a:pt x="147297" y="232648"/>
                      <a:pt x="-9456" y="206245"/>
                      <a:pt x="450" y="0"/>
                    </a:cubicBezTo>
                    <a:cubicBezTo>
                      <a:pt x="450" y="0"/>
                      <a:pt x="155546" y="31347"/>
                      <a:pt x="147297" y="23264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13" name="Google Shape;330;p22"/>
              <p:cNvSpPr/>
              <p:nvPr/>
            </p:nvSpPr>
            <p:spPr>
              <a:xfrm>
                <a:off x="8637480" y="1716840"/>
                <a:ext cx="145440" cy="229320"/>
              </a:xfrm>
              <a:custGeom>
                <a:avLst/>
                <a:gdLst>
                  <a:gd name="textAreaLeft" fmla="*/ 0 w 145440"/>
                  <a:gd name="textAreaRight" fmla="*/ 145800 w 145440"/>
                  <a:gd name="textAreaTop" fmla="*/ 0 h 229320"/>
                  <a:gd name="textAreaBottom" fmla="*/ 229680 h 229320"/>
                </a:gdLst>
                <a:ahLst/>
                <a:rect l="textAreaLeft" t="textAreaTop" r="textAreaRight" b="textAreaBottom"/>
                <a:pathLst>
                  <a:path w="153933" h="217046">
                    <a:moveTo>
                      <a:pt x="137418" y="217046"/>
                    </a:moveTo>
                    <a:cubicBezTo>
                      <a:pt x="137418" y="217046"/>
                      <a:pt x="-8819" y="192415"/>
                      <a:pt x="420" y="0"/>
                    </a:cubicBezTo>
                    <a:cubicBezTo>
                      <a:pt x="420" y="0"/>
                      <a:pt x="145114" y="29251"/>
                      <a:pt x="137418" y="21704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14" name="Google Shape;331;p22"/>
              <p:cNvSpPr/>
              <p:nvPr/>
            </p:nvSpPr>
            <p:spPr>
              <a:xfrm>
                <a:off x="8648280" y="1554840"/>
                <a:ext cx="132840" cy="209880"/>
              </a:xfrm>
              <a:custGeom>
                <a:avLst/>
                <a:gdLst>
                  <a:gd name="textAreaLeft" fmla="*/ 0 w 132840"/>
                  <a:gd name="textAreaRight" fmla="*/ 133200 w 132840"/>
                  <a:gd name="textAreaTop" fmla="*/ 0 h 209880"/>
                  <a:gd name="textAreaBottom" fmla="*/ 210240 h 209880"/>
                </a:gdLst>
                <a:ahLst/>
                <a:rect l="textAreaLeft" t="textAreaTop" r="textAreaRight" b="textAreaBottom"/>
                <a:pathLst>
                  <a:path w="140989" h="198796">
                    <a:moveTo>
                      <a:pt x="125867" y="198796"/>
                    </a:moveTo>
                    <a:cubicBezTo>
                      <a:pt x="125867" y="198796"/>
                      <a:pt x="-8074" y="176241"/>
                      <a:pt x="384" y="0"/>
                    </a:cubicBezTo>
                    <a:cubicBezTo>
                      <a:pt x="384" y="0"/>
                      <a:pt x="132915" y="26784"/>
                      <a:pt x="125867" y="19879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15" name="Google Shape;332;p22"/>
              <p:cNvSpPr/>
              <p:nvPr/>
            </p:nvSpPr>
            <p:spPr>
              <a:xfrm>
                <a:off x="8663040" y="1415520"/>
                <a:ext cx="117000" cy="184680"/>
              </a:xfrm>
              <a:custGeom>
                <a:avLst/>
                <a:gdLst>
                  <a:gd name="textAreaLeft" fmla="*/ 0 w 117000"/>
                  <a:gd name="textAreaRight" fmla="*/ 117360 w 117000"/>
                  <a:gd name="textAreaTop" fmla="*/ 0 h 184680"/>
                  <a:gd name="textAreaBottom" fmla="*/ 185040 h 184680"/>
                </a:gdLst>
                <a:ahLst/>
                <a:rect l="textAreaLeft" t="textAreaTop" r="textAreaRight" b="textAreaBottom"/>
                <a:pathLst>
                  <a:path w="124044" h="174898">
                    <a:moveTo>
                      <a:pt x="110734" y="174898"/>
                    </a:moveTo>
                    <a:cubicBezTo>
                      <a:pt x="110734" y="174898"/>
                      <a:pt x="-7110" y="155048"/>
                      <a:pt x="339" y="0"/>
                    </a:cubicBezTo>
                    <a:cubicBezTo>
                      <a:pt x="339" y="0"/>
                      <a:pt x="116934" y="23565"/>
                      <a:pt x="110734" y="17489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16" name="Google Shape;333;p22"/>
              <p:cNvSpPr/>
              <p:nvPr/>
            </p:nvSpPr>
            <p:spPr>
              <a:xfrm>
                <a:off x="8777880" y="1888920"/>
                <a:ext cx="155880" cy="245520"/>
              </a:xfrm>
              <a:custGeom>
                <a:avLst/>
                <a:gdLst>
                  <a:gd name="textAreaLeft" fmla="*/ 0 w 155880"/>
                  <a:gd name="textAreaRight" fmla="*/ 156240 w 155880"/>
                  <a:gd name="textAreaTop" fmla="*/ 0 h 245520"/>
                  <a:gd name="textAreaBottom" fmla="*/ 245880 h 245520"/>
                </a:gdLst>
                <a:ahLst/>
                <a:rect l="textAreaLeft" t="textAreaTop" r="textAreaRight" b="textAreaBottom"/>
                <a:pathLst>
                  <a:path w="165002" h="232648">
                    <a:moveTo>
                      <a:pt x="318" y="232648"/>
                    </a:moveTo>
                    <a:cubicBezTo>
                      <a:pt x="318" y="232648"/>
                      <a:pt x="157071" y="206245"/>
                      <a:pt x="147165" y="0"/>
                    </a:cubicBezTo>
                    <a:cubicBezTo>
                      <a:pt x="147165" y="0"/>
                      <a:pt x="-7931" y="31347"/>
                      <a:pt x="318" y="23264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17" name="Google Shape;334;p22"/>
              <p:cNvSpPr/>
              <p:nvPr/>
            </p:nvSpPr>
            <p:spPr>
              <a:xfrm>
                <a:off x="8777880" y="1716840"/>
                <a:ext cx="145440" cy="229320"/>
              </a:xfrm>
              <a:custGeom>
                <a:avLst/>
                <a:gdLst>
                  <a:gd name="textAreaLeft" fmla="*/ 0 w 145440"/>
                  <a:gd name="textAreaRight" fmla="*/ 145800 w 145440"/>
                  <a:gd name="textAreaTop" fmla="*/ 0 h 229320"/>
                  <a:gd name="textAreaBottom" fmla="*/ 229680 h 229320"/>
                </a:gdLst>
                <a:ahLst/>
                <a:rect l="textAreaLeft" t="textAreaTop" r="textAreaRight" b="textAreaBottom"/>
                <a:pathLst>
                  <a:path w="153934" h="217046">
                    <a:moveTo>
                      <a:pt x="296" y="217046"/>
                    </a:moveTo>
                    <a:cubicBezTo>
                      <a:pt x="296" y="217046"/>
                      <a:pt x="146534" y="192415"/>
                      <a:pt x="137295" y="0"/>
                    </a:cubicBezTo>
                    <a:cubicBezTo>
                      <a:pt x="137295" y="0"/>
                      <a:pt x="-7400" y="29251"/>
                      <a:pt x="296" y="21704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18" name="Google Shape;335;p22"/>
              <p:cNvSpPr/>
              <p:nvPr/>
            </p:nvSpPr>
            <p:spPr>
              <a:xfrm>
                <a:off x="8777880" y="1554840"/>
                <a:ext cx="132840" cy="209880"/>
              </a:xfrm>
              <a:custGeom>
                <a:avLst/>
                <a:gdLst>
                  <a:gd name="textAreaLeft" fmla="*/ 0 w 132840"/>
                  <a:gd name="textAreaRight" fmla="*/ 133200 w 132840"/>
                  <a:gd name="textAreaTop" fmla="*/ 0 h 209880"/>
                  <a:gd name="textAreaBottom" fmla="*/ 210240 h 209880"/>
                </a:gdLst>
                <a:ahLst/>
                <a:rect l="textAreaLeft" t="textAreaTop" r="textAreaRight" b="textAreaBottom"/>
                <a:pathLst>
                  <a:path w="140989" h="198796">
                    <a:moveTo>
                      <a:pt x="272" y="198796"/>
                    </a:moveTo>
                    <a:cubicBezTo>
                      <a:pt x="272" y="198796"/>
                      <a:pt x="134212" y="176241"/>
                      <a:pt x="125754" y="0"/>
                    </a:cubicBezTo>
                    <a:cubicBezTo>
                      <a:pt x="125754" y="0"/>
                      <a:pt x="-6777" y="26784"/>
                      <a:pt x="272" y="19879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19" name="Google Shape;336;p22"/>
              <p:cNvSpPr/>
              <p:nvPr/>
            </p:nvSpPr>
            <p:spPr>
              <a:xfrm>
                <a:off x="8777880" y="1415520"/>
                <a:ext cx="117000" cy="184680"/>
              </a:xfrm>
              <a:custGeom>
                <a:avLst/>
                <a:gdLst>
                  <a:gd name="textAreaLeft" fmla="*/ 0 w 117000"/>
                  <a:gd name="textAreaRight" fmla="*/ 117360 w 117000"/>
                  <a:gd name="textAreaTop" fmla="*/ 0 h 184680"/>
                  <a:gd name="textAreaBottom" fmla="*/ 185040 h 184680"/>
                </a:gdLst>
                <a:ahLst/>
                <a:rect l="textAreaLeft" t="textAreaTop" r="textAreaRight" b="textAreaBottom"/>
                <a:pathLst>
                  <a:path w="124044" h="174898">
                    <a:moveTo>
                      <a:pt x="239" y="174898"/>
                    </a:moveTo>
                    <a:cubicBezTo>
                      <a:pt x="239" y="174898"/>
                      <a:pt x="118082" y="155048"/>
                      <a:pt x="110634" y="0"/>
                    </a:cubicBezTo>
                    <a:cubicBezTo>
                      <a:pt x="110634" y="0"/>
                      <a:pt x="-5962" y="23565"/>
                      <a:pt x="239" y="17489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cxnSp>
          <p:nvCxnSpPr>
            <p:cNvPr id="220" name="Google Shape;337;p22"/>
            <p:cNvCxnSpPr/>
            <p:nvPr/>
          </p:nvCxnSpPr>
          <p:spPr>
            <a:xfrm>
              <a:off x="8773560" y="1450440"/>
              <a:ext cx="360" cy="3743640"/>
            </a:xfrm>
            <a:prstGeom prst="straightConnector1">
              <a:avLst/>
            </a:prstGeom>
            <a:ln w="9525">
              <a:solidFill>
                <a:srgbClr val="201f1f"/>
              </a:solidFill>
              <a:round/>
            </a:ln>
          </p:spPr>
        </p:cxnSp>
      </p:grpSp>
      <p:sp>
        <p:nvSpPr>
          <p:cNvPr id="22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8"/>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22" name="Google Shape;339;p23" descr=""/>
          <p:cNvPicPr/>
          <p:nvPr/>
        </p:nvPicPr>
        <p:blipFill>
          <a:blip r:embed="rId2">
            <a:alphaModFix amt="50000"/>
          </a:blip>
          <a:stretch/>
        </p:blipFill>
        <p:spPr>
          <a:xfrm>
            <a:off x="-153720" y="-85680"/>
            <a:ext cx="9451080" cy="5314680"/>
          </a:xfrm>
          <a:prstGeom prst="rect">
            <a:avLst/>
          </a:prstGeom>
          <a:ln w="0">
            <a:noFill/>
          </a:ln>
        </p:spPr>
      </p:pic>
      <p:grpSp>
        <p:nvGrpSpPr>
          <p:cNvPr id="223" name="Google Shape;340;p23"/>
          <p:cNvGrpSpPr/>
          <p:nvPr/>
        </p:nvGrpSpPr>
        <p:grpSpPr>
          <a:xfrm>
            <a:off x="-2512440" y="-39240"/>
            <a:ext cx="5808600" cy="7245360"/>
            <a:chOff x="-2512440" y="-39240"/>
            <a:chExt cx="5808600" cy="7245360"/>
          </a:xfrm>
        </p:grpSpPr>
        <p:pic>
          <p:nvPicPr>
            <p:cNvPr id="224" name="Google Shape;341;p23" descr=""/>
            <p:cNvPicPr/>
            <p:nvPr/>
          </p:nvPicPr>
          <p:blipFill>
            <a:blip r:embed="rId3"/>
            <a:srcRect l="46227" t="0" r="0" b="60958"/>
            <a:stretch/>
          </p:blipFill>
          <p:spPr>
            <a:xfrm flipH="1">
              <a:off x="360" y="-39240"/>
              <a:ext cx="3207960" cy="2329200"/>
            </a:xfrm>
            <a:prstGeom prst="rect">
              <a:avLst/>
            </a:prstGeom>
            <a:ln w="0">
              <a:noFill/>
            </a:ln>
          </p:spPr>
        </p:pic>
        <p:pic>
          <p:nvPicPr>
            <p:cNvPr id="225" name="Google Shape;342;p23" descr=""/>
            <p:cNvPicPr/>
            <p:nvPr/>
          </p:nvPicPr>
          <p:blipFill>
            <a:blip r:embed="rId4"/>
            <a:srcRect l="29484" t="22222" r="17760" b="22222"/>
            <a:stretch/>
          </p:blipFill>
          <p:spPr>
            <a:xfrm rot="16200000">
              <a:off x="-2412360" y="815760"/>
              <a:ext cx="3756960" cy="3956400"/>
            </a:xfrm>
            <a:prstGeom prst="rect">
              <a:avLst/>
            </a:prstGeom>
            <a:ln w="0">
              <a:noFill/>
            </a:ln>
          </p:spPr>
        </p:pic>
        <p:pic>
          <p:nvPicPr>
            <p:cNvPr id="226" name="Google Shape;343;p23" descr=""/>
            <p:cNvPicPr/>
            <p:nvPr/>
          </p:nvPicPr>
          <p:blipFill>
            <a:blip r:embed="rId5"/>
            <a:stretch/>
          </p:blipFill>
          <p:spPr>
            <a:xfrm flipH="1" rot="2238600">
              <a:off x="-960840" y="2948760"/>
              <a:ext cx="3545280" cy="3545280"/>
            </a:xfrm>
            <a:prstGeom prst="rect">
              <a:avLst/>
            </a:prstGeom>
            <a:ln w="0">
              <a:noFill/>
            </a:ln>
          </p:spPr>
        </p:pic>
      </p:grpSp>
      <p:grpSp>
        <p:nvGrpSpPr>
          <p:cNvPr id="227" name="Google Shape;344;p23"/>
          <p:cNvGrpSpPr/>
          <p:nvPr/>
        </p:nvGrpSpPr>
        <p:grpSpPr>
          <a:xfrm>
            <a:off x="8430840" y="1702080"/>
            <a:ext cx="609840" cy="3850560"/>
            <a:chOff x="8430840" y="1702080"/>
            <a:chExt cx="609840" cy="3850560"/>
          </a:xfrm>
        </p:grpSpPr>
        <p:grpSp>
          <p:nvGrpSpPr>
            <p:cNvPr id="228" name="Google Shape;345;p23"/>
            <p:cNvGrpSpPr/>
            <p:nvPr/>
          </p:nvGrpSpPr>
          <p:grpSpPr>
            <a:xfrm>
              <a:off x="8704800" y="1702080"/>
              <a:ext cx="335880" cy="3441600"/>
              <a:chOff x="8704800" y="1702080"/>
              <a:chExt cx="335880" cy="3441600"/>
            </a:xfrm>
          </p:grpSpPr>
          <p:sp>
            <p:nvSpPr>
              <p:cNvPr id="229" name="Google Shape;346;p23"/>
              <p:cNvSpPr/>
              <p:nvPr/>
            </p:nvSpPr>
            <p:spPr>
              <a:xfrm>
                <a:off x="8704800" y="241848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2"/>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0" name="Google Shape;347;p23"/>
              <p:cNvSpPr/>
              <p:nvPr/>
            </p:nvSpPr>
            <p:spPr>
              <a:xfrm>
                <a:off x="8704800" y="228600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2"/>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1" name="Google Shape;348;p23"/>
              <p:cNvSpPr/>
              <p:nvPr/>
            </p:nvSpPr>
            <p:spPr>
              <a:xfrm>
                <a:off x="8704800" y="215352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3"/>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2" name="Google Shape;349;p23"/>
              <p:cNvSpPr/>
              <p:nvPr/>
            </p:nvSpPr>
            <p:spPr>
              <a:xfrm>
                <a:off x="8709840" y="2027520"/>
                <a:ext cx="155880" cy="197280"/>
              </a:xfrm>
              <a:custGeom>
                <a:avLst/>
                <a:gdLst>
                  <a:gd name="textAreaLeft" fmla="*/ 0 w 155880"/>
                  <a:gd name="textAreaRight" fmla="*/ 156240 w 155880"/>
                  <a:gd name="textAreaTop" fmla="*/ 0 h 197280"/>
                  <a:gd name="textAreaBottom" fmla="*/ 197640 h 197280"/>
                </a:gdLst>
                <a:ahLst/>
                <a:rect l="textAreaLeft" t="textAreaTop" r="textAreaRight" b="textAreaBottom"/>
                <a:pathLst>
                  <a:path w="172659" h="243363">
                    <a:moveTo>
                      <a:pt x="155669" y="197662"/>
                    </a:moveTo>
                    <a:cubicBezTo>
                      <a:pt x="155669" y="197662"/>
                      <a:pt x="-4494" y="94049"/>
                      <a:pt x="97" y="24174"/>
                    </a:cubicBezTo>
                    <a:cubicBezTo>
                      <a:pt x="4688" y="-45701"/>
                      <a:pt x="168165" y="43148"/>
                      <a:pt x="155669" y="19766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3" name="Google Shape;350;p23"/>
              <p:cNvSpPr/>
              <p:nvPr/>
            </p:nvSpPr>
            <p:spPr>
              <a:xfrm>
                <a:off x="8718840" y="1906200"/>
                <a:ext cx="147600" cy="186120"/>
              </a:xfrm>
              <a:custGeom>
                <a:avLst/>
                <a:gdLst>
                  <a:gd name="textAreaLeft" fmla="*/ 0 w 147600"/>
                  <a:gd name="textAreaRight" fmla="*/ 147960 w 147600"/>
                  <a:gd name="textAreaTop" fmla="*/ 0 h 186120"/>
                  <a:gd name="textAreaBottom" fmla="*/ 186480 h 186120"/>
                </a:gdLst>
                <a:ahLst/>
                <a:rect l="textAreaLeft" t="textAreaTop" r="textAreaRight" b="textAreaBottom"/>
                <a:pathLst>
                  <a:path w="162849" h="229534">
                    <a:moveTo>
                      <a:pt x="146833" y="186430"/>
                    </a:moveTo>
                    <a:cubicBezTo>
                      <a:pt x="146833" y="186430"/>
                      <a:pt x="-4233" y="88703"/>
                      <a:pt x="91" y="22800"/>
                    </a:cubicBezTo>
                    <a:cubicBezTo>
                      <a:pt x="4415" y="-43104"/>
                      <a:pt x="158616" y="40697"/>
                      <a:pt x="146833" y="18643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4" name="Google Shape;351;p23"/>
              <p:cNvSpPr/>
              <p:nvPr/>
            </p:nvSpPr>
            <p:spPr>
              <a:xfrm>
                <a:off x="8879760" y="241848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2"/>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5" name="Google Shape;352;p23"/>
              <p:cNvSpPr/>
              <p:nvPr/>
            </p:nvSpPr>
            <p:spPr>
              <a:xfrm>
                <a:off x="8879760" y="228600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2"/>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6" name="Google Shape;353;p23"/>
              <p:cNvSpPr/>
              <p:nvPr/>
            </p:nvSpPr>
            <p:spPr>
              <a:xfrm>
                <a:off x="8879760" y="215352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3"/>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7" name="Google Shape;354;p23"/>
              <p:cNvSpPr/>
              <p:nvPr/>
            </p:nvSpPr>
            <p:spPr>
              <a:xfrm>
                <a:off x="8879760" y="2027520"/>
                <a:ext cx="155880" cy="197280"/>
              </a:xfrm>
              <a:custGeom>
                <a:avLst/>
                <a:gdLst>
                  <a:gd name="textAreaLeft" fmla="*/ 0 w 155880"/>
                  <a:gd name="textAreaRight" fmla="*/ 156240 w 155880"/>
                  <a:gd name="textAreaTop" fmla="*/ 0 h 197280"/>
                  <a:gd name="textAreaBottom" fmla="*/ 197640 h 197280"/>
                </a:gdLst>
                <a:ahLst/>
                <a:rect l="textAreaLeft" t="textAreaTop" r="textAreaRight" b="textAreaBottom"/>
                <a:pathLst>
                  <a:path w="172659" h="243363">
                    <a:moveTo>
                      <a:pt x="681" y="197662"/>
                    </a:moveTo>
                    <a:cubicBezTo>
                      <a:pt x="681" y="197662"/>
                      <a:pt x="160844" y="94049"/>
                      <a:pt x="156253" y="24174"/>
                    </a:cubicBezTo>
                    <a:cubicBezTo>
                      <a:pt x="151672" y="-45701"/>
                      <a:pt x="-11815" y="43148"/>
                      <a:pt x="681" y="19766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8" name="Google Shape;355;p23"/>
              <p:cNvSpPr/>
              <p:nvPr/>
            </p:nvSpPr>
            <p:spPr>
              <a:xfrm>
                <a:off x="8879400" y="1906200"/>
                <a:ext cx="147600" cy="186120"/>
              </a:xfrm>
              <a:custGeom>
                <a:avLst/>
                <a:gdLst>
                  <a:gd name="textAreaLeft" fmla="*/ 0 w 147600"/>
                  <a:gd name="textAreaRight" fmla="*/ 147960 w 147600"/>
                  <a:gd name="textAreaTop" fmla="*/ 0 h 186120"/>
                  <a:gd name="textAreaBottom" fmla="*/ 186480 h 186120"/>
                </a:gdLst>
                <a:ahLst/>
                <a:rect l="textAreaLeft" t="textAreaTop" r="textAreaRight" b="textAreaBottom"/>
                <a:pathLst>
                  <a:path w="162849" h="229534">
                    <a:moveTo>
                      <a:pt x="642" y="186430"/>
                    </a:moveTo>
                    <a:cubicBezTo>
                      <a:pt x="642" y="186430"/>
                      <a:pt x="151709" y="88703"/>
                      <a:pt x="147384" y="22800"/>
                    </a:cubicBezTo>
                    <a:cubicBezTo>
                      <a:pt x="143060" y="-43104"/>
                      <a:pt x="-11140" y="40697"/>
                      <a:pt x="642" y="18643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9" name="Google Shape;356;p23"/>
              <p:cNvSpPr/>
              <p:nvPr/>
            </p:nvSpPr>
            <p:spPr>
              <a:xfrm>
                <a:off x="8833320" y="1702080"/>
                <a:ext cx="104040" cy="250920"/>
              </a:xfrm>
              <a:custGeom>
                <a:avLst/>
                <a:gdLst>
                  <a:gd name="textAreaLeft" fmla="*/ 0 w 104040"/>
                  <a:gd name="textAreaRight" fmla="*/ 104400 w 104040"/>
                  <a:gd name="textAreaTop" fmla="*/ 0 h 250920"/>
                  <a:gd name="textAreaBottom" fmla="*/ 251280 h 250920"/>
                </a:gdLst>
                <a:ahLst/>
                <a:rect l="textAreaLeft" t="textAreaTop" r="textAreaRight" b="textAreaBottom"/>
                <a:pathLst>
                  <a:path w="160878" h="251212">
                    <a:moveTo>
                      <a:pt x="50940" y="251212"/>
                    </a:moveTo>
                    <a:cubicBezTo>
                      <a:pt x="-10934" y="251212"/>
                      <a:pt x="-24546" y="0"/>
                      <a:pt x="55893" y="0"/>
                    </a:cubicBezTo>
                    <a:cubicBezTo>
                      <a:pt x="136332" y="0"/>
                      <a:pt x="104156" y="251212"/>
                      <a:pt x="50940" y="25121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cxnSp>
            <p:nvCxnSpPr>
              <p:cNvPr id="240" name="Google Shape;357;p23"/>
              <p:cNvCxnSpPr/>
              <p:nvPr/>
            </p:nvCxnSpPr>
            <p:spPr>
              <a:xfrm>
                <a:off x="8865360" y="1946880"/>
                <a:ext cx="360" cy="3197160"/>
              </a:xfrm>
              <a:prstGeom prst="straightConnector1">
                <a:avLst/>
              </a:prstGeom>
              <a:ln w="9525">
                <a:solidFill>
                  <a:srgbClr val="201f1f"/>
                </a:solidFill>
                <a:round/>
              </a:ln>
            </p:spPr>
          </p:cxnSp>
        </p:grpSp>
        <p:grpSp>
          <p:nvGrpSpPr>
            <p:cNvPr id="241" name="Google Shape;358;p23"/>
            <p:cNvGrpSpPr/>
            <p:nvPr/>
          </p:nvGrpSpPr>
          <p:grpSpPr>
            <a:xfrm>
              <a:off x="8430840" y="3890160"/>
              <a:ext cx="306720" cy="1662480"/>
              <a:chOff x="8430840" y="3890160"/>
              <a:chExt cx="306720" cy="1662480"/>
            </a:xfrm>
          </p:grpSpPr>
          <p:grpSp>
            <p:nvGrpSpPr>
              <p:cNvPr id="242" name="Google Shape;359;p23"/>
              <p:cNvGrpSpPr/>
              <p:nvPr/>
            </p:nvGrpSpPr>
            <p:grpSpPr>
              <a:xfrm>
                <a:off x="8430840" y="3890160"/>
                <a:ext cx="306720" cy="983880"/>
                <a:chOff x="8430840" y="3890160"/>
                <a:chExt cx="306720" cy="983880"/>
              </a:xfrm>
            </p:grpSpPr>
            <p:sp>
              <p:nvSpPr>
                <p:cNvPr id="243" name="Google Shape;360;p23"/>
                <p:cNvSpPr/>
                <p:nvPr/>
              </p:nvSpPr>
              <p:spPr>
                <a:xfrm>
                  <a:off x="8549280" y="3890160"/>
                  <a:ext cx="117360" cy="298080"/>
                </a:xfrm>
                <a:custGeom>
                  <a:avLst/>
                  <a:gdLst>
                    <a:gd name="textAreaLeft" fmla="*/ 0 w 117360"/>
                    <a:gd name="textAreaRight" fmla="*/ 117720 w 117360"/>
                    <a:gd name="textAreaTop" fmla="*/ 0 h 298080"/>
                    <a:gd name="textAreaBottom" fmla="*/ 298440 h 298080"/>
                  </a:gdLst>
                  <a:ahLst/>
                  <a:rect l="textAreaLeft" t="textAreaTop" r="textAreaRight" b="textAreaBottom"/>
                  <a:pathLst>
                    <a:path w="250793" h="282150">
                      <a:moveTo>
                        <a:pt x="55732" y="0"/>
                      </a:moveTo>
                      <a:cubicBezTo>
                        <a:pt x="55732" y="0"/>
                        <a:pt x="-69665" y="282150"/>
                        <a:pt x="55732" y="282150"/>
                      </a:cubicBezTo>
                      <a:cubicBezTo>
                        <a:pt x="181128" y="282150"/>
                        <a:pt x="55732" y="0"/>
                        <a:pt x="55732" y="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44" name="Google Shape;361;p23"/>
                <p:cNvSpPr/>
                <p:nvPr/>
              </p:nvSpPr>
              <p:spPr>
                <a:xfrm>
                  <a:off x="8430840" y="4628520"/>
                  <a:ext cx="155880" cy="245520"/>
                </a:xfrm>
                <a:custGeom>
                  <a:avLst/>
                  <a:gdLst>
                    <a:gd name="textAreaLeft" fmla="*/ 0 w 155880"/>
                    <a:gd name="textAreaRight" fmla="*/ 156240 w 155880"/>
                    <a:gd name="textAreaTop" fmla="*/ 0 h 245520"/>
                    <a:gd name="textAreaBottom" fmla="*/ 245880 h 245520"/>
                  </a:gdLst>
                  <a:ahLst/>
                  <a:rect l="textAreaLeft" t="textAreaTop" r="textAreaRight" b="textAreaBottom"/>
                  <a:pathLst>
                    <a:path w="165002" h="232648">
                      <a:moveTo>
                        <a:pt x="147297" y="232648"/>
                      </a:moveTo>
                      <a:cubicBezTo>
                        <a:pt x="147297" y="232648"/>
                        <a:pt x="-9456" y="206245"/>
                        <a:pt x="450" y="0"/>
                      </a:cubicBezTo>
                      <a:cubicBezTo>
                        <a:pt x="450" y="0"/>
                        <a:pt x="155546" y="31347"/>
                        <a:pt x="147297" y="23264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45" name="Google Shape;362;p23"/>
                <p:cNvSpPr/>
                <p:nvPr/>
              </p:nvSpPr>
              <p:spPr>
                <a:xfrm>
                  <a:off x="8440920" y="4456800"/>
                  <a:ext cx="145440" cy="229320"/>
                </a:xfrm>
                <a:custGeom>
                  <a:avLst/>
                  <a:gdLst>
                    <a:gd name="textAreaLeft" fmla="*/ 0 w 145440"/>
                    <a:gd name="textAreaRight" fmla="*/ 145800 w 145440"/>
                    <a:gd name="textAreaTop" fmla="*/ 0 h 229320"/>
                    <a:gd name="textAreaBottom" fmla="*/ 229680 h 229320"/>
                  </a:gdLst>
                  <a:ahLst/>
                  <a:rect l="textAreaLeft" t="textAreaTop" r="textAreaRight" b="textAreaBottom"/>
                  <a:pathLst>
                    <a:path w="153933" h="217046">
                      <a:moveTo>
                        <a:pt x="137418" y="217046"/>
                      </a:moveTo>
                      <a:cubicBezTo>
                        <a:pt x="137418" y="217046"/>
                        <a:pt x="-8819" y="192415"/>
                        <a:pt x="420" y="0"/>
                      </a:cubicBezTo>
                      <a:cubicBezTo>
                        <a:pt x="420" y="0"/>
                        <a:pt x="145114" y="29251"/>
                        <a:pt x="137418" y="21704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46" name="Google Shape;363;p23"/>
                <p:cNvSpPr/>
                <p:nvPr/>
              </p:nvSpPr>
              <p:spPr>
                <a:xfrm>
                  <a:off x="8451720" y="4294440"/>
                  <a:ext cx="132840" cy="209880"/>
                </a:xfrm>
                <a:custGeom>
                  <a:avLst/>
                  <a:gdLst>
                    <a:gd name="textAreaLeft" fmla="*/ 0 w 132840"/>
                    <a:gd name="textAreaRight" fmla="*/ 133200 w 132840"/>
                    <a:gd name="textAreaTop" fmla="*/ 0 h 209880"/>
                    <a:gd name="textAreaBottom" fmla="*/ 210240 h 209880"/>
                  </a:gdLst>
                  <a:ahLst/>
                  <a:rect l="textAreaLeft" t="textAreaTop" r="textAreaRight" b="textAreaBottom"/>
                  <a:pathLst>
                    <a:path w="140989" h="198796">
                      <a:moveTo>
                        <a:pt x="125867" y="198796"/>
                      </a:moveTo>
                      <a:cubicBezTo>
                        <a:pt x="125867" y="198796"/>
                        <a:pt x="-8074" y="176241"/>
                        <a:pt x="384" y="0"/>
                      </a:cubicBezTo>
                      <a:cubicBezTo>
                        <a:pt x="384" y="0"/>
                        <a:pt x="132915" y="26784"/>
                        <a:pt x="125867" y="19879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47" name="Google Shape;364;p23"/>
                <p:cNvSpPr/>
                <p:nvPr/>
              </p:nvSpPr>
              <p:spPr>
                <a:xfrm>
                  <a:off x="8466480" y="4155480"/>
                  <a:ext cx="117000" cy="184680"/>
                </a:xfrm>
                <a:custGeom>
                  <a:avLst/>
                  <a:gdLst>
                    <a:gd name="textAreaLeft" fmla="*/ 0 w 117000"/>
                    <a:gd name="textAreaRight" fmla="*/ 117360 w 117000"/>
                    <a:gd name="textAreaTop" fmla="*/ 0 h 184680"/>
                    <a:gd name="textAreaBottom" fmla="*/ 185040 h 184680"/>
                  </a:gdLst>
                  <a:ahLst/>
                  <a:rect l="textAreaLeft" t="textAreaTop" r="textAreaRight" b="textAreaBottom"/>
                  <a:pathLst>
                    <a:path w="124044" h="174898">
                      <a:moveTo>
                        <a:pt x="110734" y="174898"/>
                      </a:moveTo>
                      <a:cubicBezTo>
                        <a:pt x="110734" y="174898"/>
                        <a:pt x="-7110" y="155048"/>
                        <a:pt x="339" y="0"/>
                      </a:cubicBezTo>
                      <a:cubicBezTo>
                        <a:pt x="339" y="0"/>
                        <a:pt x="116934" y="23565"/>
                        <a:pt x="110734" y="17489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48" name="Google Shape;365;p23"/>
                <p:cNvSpPr/>
                <p:nvPr/>
              </p:nvSpPr>
              <p:spPr>
                <a:xfrm>
                  <a:off x="8581680" y="4628520"/>
                  <a:ext cx="155880" cy="245520"/>
                </a:xfrm>
                <a:custGeom>
                  <a:avLst/>
                  <a:gdLst>
                    <a:gd name="textAreaLeft" fmla="*/ 0 w 155880"/>
                    <a:gd name="textAreaRight" fmla="*/ 156240 w 155880"/>
                    <a:gd name="textAreaTop" fmla="*/ 0 h 245520"/>
                    <a:gd name="textAreaBottom" fmla="*/ 245880 h 245520"/>
                  </a:gdLst>
                  <a:ahLst/>
                  <a:rect l="textAreaLeft" t="textAreaTop" r="textAreaRight" b="textAreaBottom"/>
                  <a:pathLst>
                    <a:path w="165002" h="232648">
                      <a:moveTo>
                        <a:pt x="318" y="232648"/>
                      </a:moveTo>
                      <a:cubicBezTo>
                        <a:pt x="318" y="232648"/>
                        <a:pt x="157071" y="206245"/>
                        <a:pt x="147165" y="0"/>
                      </a:cubicBezTo>
                      <a:cubicBezTo>
                        <a:pt x="147165" y="0"/>
                        <a:pt x="-7931" y="31347"/>
                        <a:pt x="318" y="23264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49" name="Google Shape;366;p23"/>
                <p:cNvSpPr/>
                <p:nvPr/>
              </p:nvSpPr>
              <p:spPr>
                <a:xfrm>
                  <a:off x="8581680" y="4456800"/>
                  <a:ext cx="145440" cy="229320"/>
                </a:xfrm>
                <a:custGeom>
                  <a:avLst/>
                  <a:gdLst>
                    <a:gd name="textAreaLeft" fmla="*/ 0 w 145440"/>
                    <a:gd name="textAreaRight" fmla="*/ 145800 w 145440"/>
                    <a:gd name="textAreaTop" fmla="*/ 0 h 229320"/>
                    <a:gd name="textAreaBottom" fmla="*/ 229680 h 229320"/>
                  </a:gdLst>
                  <a:ahLst/>
                  <a:rect l="textAreaLeft" t="textAreaTop" r="textAreaRight" b="textAreaBottom"/>
                  <a:pathLst>
                    <a:path w="153934" h="217046">
                      <a:moveTo>
                        <a:pt x="296" y="217046"/>
                      </a:moveTo>
                      <a:cubicBezTo>
                        <a:pt x="296" y="217046"/>
                        <a:pt x="146534" y="192415"/>
                        <a:pt x="137295" y="0"/>
                      </a:cubicBezTo>
                      <a:cubicBezTo>
                        <a:pt x="137295" y="0"/>
                        <a:pt x="-7400" y="29251"/>
                        <a:pt x="296" y="21704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50" name="Google Shape;367;p23"/>
                <p:cNvSpPr/>
                <p:nvPr/>
              </p:nvSpPr>
              <p:spPr>
                <a:xfrm>
                  <a:off x="8581680" y="4294440"/>
                  <a:ext cx="132840" cy="209880"/>
                </a:xfrm>
                <a:custGeom>
                  <a:avLst/>
                  <a:gdLst>
                    <a:gd name="textAreaLeft" fmla="*/ 0 w 132840"/>
                    <a:gd name="textAreaRight" fmla="*/ 133200 w 132840"/>
                    <a:gd name="textAreaTop" fmla="*/ 0 h 209880"/>
                    <a:gd name="textAreaBottom" fmla="*/ 210240 h 209880"/>
                  </a:gdLst>
                  <a:ahLst/>
                  <a:rect l="textAreaLeft" t="textAreaTop" r="textAreaRight" b="textAreaBottom"/>
                  <a:pathLst>
                    <a:path w="140989" h="198796">
                      <a:moveTo>
                        <a:pt x="272" y="198796"/>
                      </a:moveTo>
                      <a:cubicBezTo>
                        <a:pt x="272" y="198796"/>
                        <a:pt x="134212" y="176241"/>
                        <a:pt x="125754" y="0"/>
                      </a:cubicBezTo>
                      <a:cubicBezTo>
                        <a:pt x="125754" y="0"/>
                        <a:pt x="-6777" y="26784"/>
                        <a:pt x="272" y="19879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51" name="Google Shape;368;p23"/>
                <p:cNvSpPr/>
                <p:nvPr/>
              </p:nvSpPr>
              <p:spPr>
                <a:xfrm>
                  <a:off x="8581680" y="4155480"/>
                  <a:ext cx="117000" cy="184680"/>
                </a:xfrm>
                <a:custGeom>
                  <a:avLst/>
                  <a:gdLst>
                    <a:gd name="textAreaLeft" fmla="*/ 0 w 117000"/>
                    <a:gd name="textAreaRight" fmla="*/ 117360 w 117000"/>
                    <a:gd name="textAreaTop" fmla="*/ 0 h 184680"/>
                    <a:gd name="textAreaBottom" fmla="*/ 185040 h 184680"/>
                  </a:gdLst>
                  <a:ahLst/>
                  <a:rect l="textAreaLeft" t="textAreaTop" r="textAreaRight" b="textAreaBottom"/>
                  <a:pathLst>
                    <a:path w="124044" h="174898">
                      <a:moveTo>
                        <a:pt x="239" y="174898"/>
                      </a:moveTo>
                      <a:cubicBezTo>
                        <a:pt x="239" y="174898"/>
                        <a:pt x="118082" y="155048"/>
                        <a:pt x="110634" y="0"/>
                      </a:cubicBezTo>
                      <a:cubicBezTo>
                        <a:pt x="110634" y="0"/>
                        <a:pt x="-5962" y="23565"/>
                        <a:pt x="239" y="17489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cxnSp>
            <p:nvCxnSpPr>
              <p:cNvPr id="252" name="Google Shape;369;p23"/>
              <p:cNvCxnSpPr/>
              <p:nvPr/>
            </p:nvCxnSpPr>
            <p:spPr>
              <a:xfrm>
                <a:off x="8577360" y="4190040"/>
                <a:ext cx="360" cy="1362960"/>
              </a:xfrm>
              <a:prstGeom prst="straightConnector1">
                <a:avLst/>
              </a:prstGeom>
              <a:ln w="9525">
                <a:solidFill>
                  <a:srgbClr val="201f1f"/>
                </a:solidFill>
                <a:round/>
              </a:ln>
            </p:spPr>
          </p:cxnSp>
        </p:grpSp>
      </p:grpSp>
    </p:spTree>
  </p:cSld>
  <p:clrMap bg1="lt1" bg2="lt2" tx1="dk1" tx2="dk2" accent1="accent1" accent2="accent2" accent3="accent3" accent4="accent4" accent5="accent5" accent6="accent6" hlink="hlink" folHlink="folHlink"/>
  <p:sldLayoutIdLst>
    <p:sldLayoutId id="2147483677" r:id="rId6"/>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53" name="Google Shape;371;p24" descr=""/>
          <p:cNvPicPr/>
          <p:nvPr/>
        </p:nvPicPr>
        <p:blipFill>
          <a:blip r:embed="rId2">
            <a:alphaModFix amt="50000"/>
          </a:blip>
          <a:stretch/>
        </p:blipFill>
        <p:spPr>
          <a:xfrm>
            <a:off x="-153720" y="-85680"/>
            <a:ext cx="9451080" cy="5314680"/>
          </a:xfrm>
          <a:prstGeom prst="rect">
            <a:avLst/>
          </a:prstGeom>
          <a:ln w="0">
            <a:noFill/>
          </a:ln>
        </p:spPr>
      </p:pic>
      <p:grpSp>
        <p:nvGrpSpPr>
          <p:cNvPr id="254" name="Google Shape;372;p24"/>
          <p:cNvGrpSpPr/>
          <p:nvPr/>
        </p:nvGrpSpPr>
        <p:grpSpPr>
          <a:xfrm>
            <a:off x="-496080" y="-1782360"/>
            <a:ext cx="10722600" cy="8229600"/>
            <a:chOff x="-496080" y="-1782360"/>
            <a:chExt cx="10722600" cy="8229600"/>
          </a:xfrm>
        </p:grpSpPr>
        <p:pic>
          <p:nvPicPr>
            <p:cNvPr id="255" name="Google Shape;373;p24" descr=""/>
            <p:cNvPicPr/>
            <p:nvPr/>
          </p:nvPicPr>
          <p:blipFill>
            <a:blip r:embed="rId3"/>
            <a:srcRect l="25372" t="11691" r="25372" b="11680"/>
            <a:stretch/>
          </p:blipFill>
          <p:spPr>
            <a:xfrm rot="20544600">
              <a:off x="65520" y="-1477800"/>
              <a:ext cx="2654640" cy="4129200"/>
            </a:xfrm>
            <a:prstGeom prst="rect">
              <a:avLst/>
            </a:prstGeom>
            <a:ln w="0">
              <a:noFill/>
            </a:ln>
          </p:spPr>
        </p:pic>
        <p:pic>
          <p:nvPicPr>
            <p:cNvPr id="256" name="Google Shape;374;p24" descr=""/>
            <p:cNvPicPr/>
            <p:nvPr/>
          </p:nvPicPr>
          <p:blipFill>
            <a:blip r:embed="rId4"/>
            <a:stretch/>
          </p:blipFill>
          <p:spPr>
            <a:xfrm>
              <a:off x="6317640" y="2538360"/>
              <a:ext cx="3908880" cy="3908880"/>
            </a:xfrm>
            <a:prstGeom prst="rect">
              <a:avLst/>
            </a:prstGeom>
            <a:ln w="0">
              <a:noFill/>
            </a:ln>
          </p:spPr>
        </p:pic>
      </p:grpSp>
      <p:grpSp>
        <p:nvGrpSpPr>
          <p:cNvPr id="257" name="Google Shape;375;p24"/>
          <p:cNvGrpSpPr/>
          <p:nvPr/>
        </p:nvGrpSpPr>
        <p:grpSpPr>
          <a:xfrm>
            <a:off x="155880" y="451080"/>
            <a:ext cx="408960" cy="5042520"/>
            <a:chOff x="155880" y="451080"/>
            <a:chExt cx="408960" cy="5042520"/>
          </a:xfrm>
        </p:grpSpPr>
        <p:grpSp>
          <p:nvGrpSpPr>
            <p:cNvPr id="258" name="Google Shape;376;p24"/>
            <p:cNvGrpSpPr/>
            <p:nvPr/>
          </p:nvGrpSpPr>
          <p:grpSpPr>
            <a:xfrm>
              <a:off x="155880" y="451080"/>
              <a:ext cx="408960" cy="961200"/>
              <a:chOff x="155880" y="451080"/>
              <a:chExt cx="408960" cy="961200"/>
            </a:xfrm>
          </p:grpSpPr>
          <p:sp>
            <p:nvSpPr>
              <p:cNvPr id="259" name="Google Shape;377;p24"/>
              <p:cNvSpPr/>
              <p:nvPr/>
            </p:nvSpPr>
            <p:spPr>
              <a:xfrm>
                <a:off x="155880" y="113868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176965" y="237601"/>
                    </a:moveTo>
                    <a:cubicBezTo>
                      <a:pt x="176965" y="237601"/>
                      <a:pt x="13611" y="169535"/>
                      <a:pt x="0" y="0"/>
                    </a:cubicBezTo>
                    <a:cubicBezTo>
                      <a:pt x="0" y="0"/>
                      <a:pt x="14849" y="29699"/>
                      <a:pt x="49501" y="39605"/>
                    </a:cubicBezTo>
                    <a:cubicBezTo>
                      <a:pt x="84153" y="49501"/>
                      <a:pt x="148504" y="79200"/>
                      <a:pt x="176965" y="23760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0" name="Google Shape;378;p24"/>
              <p:cNvSpPr/>
              <p:nvPr/>
            </p:nvSpPr>
            <p:spPr>
              <a:xfrm>
                <a:off x="155880" y="98640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176965" y="237601"/>
                    </a:moveTo>
                    <a:cubicBezTo>
                      <a:pt x="176965" y="237601"/>
                      <a:pt x="13611" y="169535"/>
                      <a:pt x="0" y="0"/>
                    </a:cubicBezTo>
                    <a:cubicBezTo>
                      <a:pt x="0" y="0"/>
                      <a:pt x="14849" y="29699"/>
                      <a:pt x="49501" y="39595"/>
                    </a:cubicBezTo>
                    <a:cubicBezTo>
                      <a:pt x="84153" y="49492"/>
                      <a:pt x="148504" y="79200"/>
                      <a:pt x="176965" y="23759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1" name="Google Shape;379;p24"/>
              <p:cNvSpPr/>
              <p:nvPr/>
            </p:nvSpPr>
            <p:spPr>
              <a:xfrm>
                <a:off x="165600" y="83700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168297" y="225971"/>
                    </a:moveTo>
                    <a:cubicBezTo>
                      <a:pt x="168297" y="225971"/>
                      <a:pt x="12944" y="161239"/>
                      <a:pt x="0" y="0"/>
                    </a:cubicBezTo>
                    <a:cubicBezTo>
                      <a:pt x="0" y="0"/>
                      <a:pt x="14126" y="28242"/>
                      <a:pt x="47073" y="37662"/>
                    </a:cubicBezTo>
                    <a:cubicBezTo>
                      <a:pt x="80029" y="47073"/>
                      <a:pt x="141227" y="75324"/>
                      <a:pt x="168297"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2" name="Google Shape;380;p24"/>
              <p:cNvSpPr/>
              <p:nvPr/>
            </p:nvSpPr>
            <p:spPr>
              <a:xfrm>
                <a:off x="165600" y="68004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168297" y="225971"/>
                    </a:moveTo>
                    <a:cubicBezTo>
                      <a:pt x="168297" y="225971"/>
                      <a:pt x="12944" y="161239"/>
                      <a:pt x="0" y="0"/>
                    </a:cubicBezTo>
                    <a:cubicBezTo>
                      <a:pt x="0" y="0"/>
                      <a:pt x="14126" y="28251"/>
                      <a:pt x="47073" y="37662"/>
                    </a:cubicBezTo>
                    <a:cubicBezTo>
                      <a:pt x="80029" y="47073"/>
                      <a:pt x="141227" y="75324"/>
                      <a:pt x="168297"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3" name="Google Shape;381;p24"/>
              <p:cNvSpPr/>
              <p:nvPr/>
            </p:nvSpPr>
            <p:spPr>
              <a:xfrm>
                <a:off x="187560" y="550800"/>
                <a:ext cx="171720" cy="230760"/>
              </a:xfrm>
              <a:custGeom>
                <a:avLst/>
                <a:gdLst>
                  <a:gd name="textAreaLeft" fmla="*/ 0 w 171720"/>
                  <a:gd name="textAreaRight" fmla="*/ 172080 w 171720"/>
                  <a:gd name="textAreaTop" fmla="*/ 0 h 230760"/>
                  <a:gd name="textAreaBottom" fmla="*/ 231120 h 230760"/>
                </a:gdLst>
                <a:ahLst/>
                <a:rect l="textAreaLeft" t="textAreaTop" r="textAreaRight" b="textAreaBottom"/>
                <a:pathLst>
                  <a:path w="149314" h="200473">
                    <a:moveTo>
                      <a:pt x="149314" y="200473"/>
                    </a:moveTo>
                    <a:cubicBezTo>
                      <a:pt x="149314" y="200473"/>
                      <a:pt x="11487" y="143047"/>
                      <a:pt x="0" y="0"/>
                    </a:cubicBezTo>
                    <a:cubicBezTo>
                      <a:pt x="0" y="0"/>
                      <a:pt x="12525" y="25060"/>
                      <a:pt x="41767" y="33414"/>
                    </a:cubicBezTo>
                    <a:cubicBezTo>
                      <a:pt x="70999" y="41767"/>
                      <a:pt x="125301" y="66827"/>
                      <a:pt x="149314" y="200473"/>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4" name="Google Shape;382;p24"/>
              <p:cNvSpPr/>
              <p:nvPr/>
            </p:nvSpPr>
            <p:spPr>
              <a:xfrm>
                <a:off x="361080" y="113868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0" y="237601"/>
                    </a:moveTo>
                    <a:cubicBezTo>
                      <a:pt x="0" y="237601"/>
                      <a:pt x="163344" y="169535"/>
                      <a:pt x="176965" y="0"/>
                    </a:cubicBezTo>
                    <a:cubicBezTo>
                      <a:pt x="176965" y="0"/>
                      <a:pt x="162115" y="29699"/>
                      <a:pt x="127464" y="39605"/>
                    </a:cubicBezTo>
                    <a:cubicBezTo>
                      <a:pt x="92812" y="49501"/>
                      <a:pt x="28461" y="79200"/>
                      <a:pt x="0" y="23760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5" name="Google Shape;383;p24"/>
              <p:cNvSpPr/>
              <p:nvPr/>
            </p:nvSpPr>
            <p:spPr>
              <a:xfrm>
                <a:off x="361080" y="98640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0" y="237601"/>
                    </a:moveTo>
                    <a:cubicBezTo>
                      <a:pt x="0" y="237601"/>
                      <a:pt x="163344" y="169535"/>
                      <a:pt x="176965" y="0"/>
                    </a:cubicBezTo>
                    <a:cubicBezTo>
                      <a:pt x="176965" y="0"/>
                      <a:pt x="162115" y="29699"/>
                      <a:pt x="127464" y="39595"/>
                    </a:cubicBezTo>
                    <a:cubicBezTo>
                      <a:pt x="92812" y="49492"/>
                      <a:pt x="28461" y="79200"/>
                      <a:pt x="0" y="23759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6" name="Google Shape;384;p24"/>
              <p:cNvSpPr/>
              <p:nvPr/>
            </p:nvSpPr>
            <p:spPr>
              <a:xfrm>
                <a:off x="361080" y="83700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0" y="225971"/>
                    </a:moveTo>
                    <a:cubicBezTo>
                      <a:pt x="0" y="225971"/>
                      <a:pt x="155353" y="161239"/>
                      <a:pt x="168297" y="0"/>
                    </a:cubicBezTo>
                    <a:cubicBezTo>
                      <a:pt x="168297" y="0"/>
                      <a:pt x="154172" y="28242"/>
                      <a:pt x="121225" y="37662"/>
                    </a:cubicBezTo>
                    <a:cubicBezTo>
                      <a:pt x="88278" y="47082"/>
                      <a:pt x="27070" y="75324"/>
                      <a:pt x="0"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7" name="Google Shape;385;p24"/>
              <p:cNvSpPr/>
              <p:nvPr/>
            </p:nvSpPr>
            <p:spPr>
              <a:xfrm>
                <a:off x="361080" y="68004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0" y="225971"/>
                    </a:moveTo>
                    <a:cubicBezTo>
                      <a:pt x="0" y="225971"/>
                      <a:pt x="155353" y="161239"/>
                      <a:pt x="168297" y="0"/>
                    </a:cubicBezTo>
                    <a:cubicBezTo>
                      <a:pt x="168297" y="0"/>
                      <a:pt x="154172" y="28251"/>
                      <a:pt x="121225" y="37662"/>
                    </a:cubicBezTo>
                    <a:cubicBezTo>
                      <a:pt x="88268" y="47073"/>
                      <a:pt x="27070" y="75324"/>
                      <a:pt x="0"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8" name="Google Shape;386;p24"/>
              <p:cNvSpPr/>
              <p:nvPr/>
            </p:nvSpPr>
            <p:spPr>
              <a:xfrm>
                <a:off x="361080" y="550800"/>
                <a:ext cx="171720" cy="230760"/>
              </a:xfrm>
              <a:custGeom>
                <a:avLst/>
                <a:gdLst>
                  <a:gd name="textAreaLeft" fmla="*/ 0 w 171720"/>
                  <a:gd name="textAreaRight" fmla="*/ 172080 w 171720"/>
                  <a:gd name="textAreaTop" fmla="*/ 0 h 230760"/>
                  <a:gd name="textAreaBottom" fmla="*/ 231120 h 230760"/>
                </a:gdLst>
                <a:ahLst/>
                <a:rect l="textAreaLeft" t="textAreaTop" r="textAreaRight" b="textAreaBottom"/>
                <a:pathLst>
                  <a:path w="149314" h="200473">
                    <a:moveTo>
                      <a:pt x="0" y="200473"/>
                    </a:moveTo>
                    <a:cubicBezTo>
                      <a:pt x="0" y="200473"/>
                      <a:pt x="137827" y="143047"/>
                      <a:pt x="149314" y="0"/>
                    </a:cubicBezTo>
                    <a:cubicBezTo>
                      <a:pt x="149314" y="0"/>
                      <a:pt x="136789" y="25060"/>
                      <a:pt x="107547" y="33414"/>
                    </a:cubicBezTo>
                    <a:cubicBezTo>
                      <a:pt x="78315" y="41767"/>
                      <a:pt x="24013" y="66827"/>
                      <a:pt x="0" y="200473"/>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9" name="Google Shape;387;p24"/>
              <p:cNvSpPr/>
              <p:nvPr/>
            </p:nvSpPr>
            <p:spPr>
              <a:xfrm>
                <a:off x="213120" y="451080"/>
                <a:ext cx="146160" cy="196560"/>
              </a:xfrm>
              <a:custGeom>
                <a:avLst/>
                <a:gdLst>
                  <a:gd name="textAreaLeft" fmla="*/ 0 w 146160"/>
                  <a:gd name="textAreaRight" fmla="*/ 146520 w 146160"/>
                  <a:gd name="textAreaTop" fmla="*/ 0 h 196560"/>
                  <a:gd name="textAreaBottom" fmla="*/ 196920 h 196560"/>
                </a:gdLst>
                <a:ahLst/>
                <a:rect l="textAreaLeft" t="textAreaTop" r="textAreaRight" b="textAreaBottom"/>
                <a:pathLst>
                  <a:path w="127187" h="170774">
                    <a:moveTo>
                      <a:pt x="127187" y="170774"/>
                    </a:moveTo>
                    <a:cubicBezTo>
                      <a:pt x="127187" y="170774"/>
                      <a:pt x="9782" y="121853"/>
                      <a:pt x="0" y="0"/>
                    </a:cubicBezTo>
                    <a:cubicBezTo>
                      <a:pt x="0" y="0"/>
                      <a:pt x="10668" y="21346"/>
                      <a:pt x="35576" y="28461"/>
                    </a:cubicBezTo>
                    <a:cubicBezTo>
                      <a:pt x="60484" y="35576"/>
                      <a:pt x="106728" y="56921"/>
                      <a:pt x="127187" y="170774"/>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70" name="Google Shape;388;p24"/>
              <p:cNvSpPr/>
              <p:nvPr/>
            </p:nvSpPr>
            <p:spPr>
              <a:xfrm>
                <a:off x="357840" y="451080"/>
                <a:ext cx="146160" cy="196560"/>
              </a:xfrm>
              <a:custGeom>
                <a:avLst/>
                <a:gdLst>
                  <a:gd name="textAreaLeft" fmla="*/ 0 w 146160"/>
                  <a:gd name="textAreaRight" fmla="*/ 146520 w 146160"/>
                  <a:gd name="textAreaTop" fmla="*/ 0 h 196560"/>
                  <a:gd name="textAreaBottom" fmla="*/ 196920 h 196560"/>
                </a:gdLst>
                <a:ahLst/>
                <a:rect l="textAreaLeft" t="textAreaTop" r="textAreaRight" b="textAreaBottom"/>
                <a:pathLst>
                  <a:path w="127187" h="170774">
                    <a:moveTo>
                      <a:pt x="0" y="170774"/>
                    </a:moveTo>
                    <a:cubicBezTo>
                      <a:pt x="0" y="170774"/>
                      <a:pt x="117405" y="121853"/>
                      <a:pt x="127187" y="0"/>
                    </a:cubicBezTo>
                    <a:cubicBezTo>
                      <a:pt x="127187" y="0"/>
                      <a:pt x="116519" y="21346"/>
                      <a:pt x="91611" y="28461"/>
                    </a:cubicBezTo>
                    <a:cubicBezTo>
                      <a:pt x="66704" y="35576"/>
                      <a:pt x="20460" y="56921"/>
                      <a:pt x="0" y="170774"/>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cxnSp>
          <p:nvCxnSpPr>
            <p:cNvPr id="271" name="Google Shape;389;p24"/>
            <p:cNvCxnSpPr/>
            <p:nvPr/>
          </p:nvCxnSpPr>
          <p:spPr>
            <a:xfrm>
              <a:off x="361440" y="626760"/>
              <a:ext cx="360" cy="4867200"/>
            </a:xfrm>
            <a:prstGeom prst="straightConnector1">
              <a:avLst/>
            </a:prstGeom>
            <a:ln w="9525">
              <a:solidFill>
                <a:srgbClr val="201f1f"/>
              </a:solidFill>
              <a:round/>
            </a:ln>
          </p:spPr>
        </p:cxnSp>
      </p:grpSp>
    </p:spTree>
  </p:cSld>
  <p:clrMap bg1="lt1" bg2="lt2" tx1="dk1" tx2="dk2" accent1="accent1" accent2="accent2" accent3="accent3" accent4="accent4" accent5="accent5" accent6="accent6" hlink="hlink" folHlink="folHlink"/>
  <p:sldLayoutIdLst>
    <p:sldLayoutId id="2147483679" r:id="rId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72" name="Google Shape;49;p4" descr=""/>
          <p:cNvPicPr/>
          <p:nvPr/>
        </p:nvPicPr>
        <p:blipFill>
          <a:blip r:embed="rId2">
            <a:alphaModFix amt="50000"/>
          </a:blip>
          <a:stretch/>
        </p:blipFill>
        <p:spPr>
          <a:xfrm>
            <a:off x="-153720" y="-85680"/>
            <a:ext cx="9451080" cy="5314680"/>
          </a:xfrm>
          <a:prstGeom prst="rect">
            <a:avLst/>
          </a:prstGeom>
          <a:ln w="0">
            <a:noFill/>
          </a:ln>
        </p:spPr>
      </p:pic>
      <p:pic>
        <p:nvPicPr>
          <p:cNvPr id="273" name="Google Shape;50;p4" descr=""/>
          <p:cNvPicPr/>
          <p:nvPr/>
        </p:nvPicPr>
        <p:blipFill>
          <a:blip r:embed="rId3"/>
          <a:srcRect l="0" t="20363" r="4648" b="20352"/>
          <a:stretch/>
        </p:blipFill>
        <p:spPr>
          <a:xfrm flipH="1" rot="9303600">
            <a:off x="-821520" y="-791640"/>
            <a:ext cx="3069360" cy="1908360"/>
          </a:xfrm>
          <a:prstGeom prst="rect">
            <a:avLst/>
          </a:prstGeom>
          <a:ln w="0">
            <a:noFill/>
          </a:ln>
        </p:spPr>
      </p:pic>
      <p:sp>
        <p:nvSpPr>
          <p:cNvPr id="274" name="PlaceHolder 1"/>
          <p:cNvSpPr>
            <a:spLocks noGrp="1"/>
          </p:cNvSpPr>
          <p:nvPr>
            <p:ph type="title"/>
          </p:nvPr>
        </p:nvSpPr>
        <p:spPr>
          <a:xfrm>
            <a:off x="713160" y="463320"/>
            <a:ext cx="7717320" cy="559080"/>
          </a:xfrm>
          <a:prstGeom prst="rect">
            <a:avLst/>
          </a:prstGeom>
          <a:noFill/>
          <a:ln w="0">
            <a:noFill/>
          </a:ln>
        </p:spPr>
        <p:txBody>
          <a:bodyPr lIns="91440" rIns="91440" tIns="91440" bIns="91440" anchor="t">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sp>
        <p:nvSpPr>
          <p:cNvPr id="275" name="PlaceHolder 2"/>
          <p:cNvSpPr>
            <a:spLocks noGrp="1"/>
          </p:cNvSpPr>
          <p:nvPr>
            <p:ph type="body"/>
          </p:nvPr>
        </p:nvSpPr>
        <p:spPr>
          <a:xfrm>
            <a:off x="713160" y="1230840"/>
            <a:ext cx="7717320" cy="11869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78" name="Google Shape;54;p5" descr=""/>
          <p:cNvPicPr/>
          <p:nvPr/>
        </p:nvPicPr>
        <p:blipFill>
          <a:blip r:embed="rId2">
            <a:alphaModFix amt="50000"/>
          </a:blip>
          <a:stretch/>
        </p:blipFill>
        <p:spPr>
          <a:xfrm>
            <a:off x="-153720" y="-85680"/>
            <a:ext cx="9451080" cy="5314680"/>
          </a:xfrm>
          <a:prstGeom prst="rect">
            <a:avLst/>
          </a:prstGeom>
          <a:ln w="0">
            <a:noFill/>
          </a:ln>
        </p:spPr>
      </p:pic>
      <p:sp>
        <p:nvSpPr>
          <p:cNvPr id="279" name="PlaceHolder 1"/>
          <p:cNvSpPr>
            <a:spLocks noGrp="1"/>
          </p:cNvSpPr>
          <p:nvPr>
            <p:ph type="title"/>
          </p:nvPr>
        </p:nvSpPr>
        <p:spPr>
          <a:xfrm>
            <a:off x="713160" y="463320"/>
            <a:ext cx="7717320" cy="559080"/>
          </a:xfrm>
          <a:prstGeom prst="rect">
            <a:avLst/>
          </a:prstGeom>
          <a:noFill/>
          <a:ln w="0">
            <a:noFill/>
          </a:ln>
        </p:spPr>
        <p:txBody>
          <a:bodyPr lIns="91440" rIns="91440" tIns="91440" bIns="91440" anchor="t">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grpSp>
        <p:nvGrpSpPr>
          <p:cNvPr id="280" name="Google Shape;60;p5"/>
          <p:cNvGrpSpPr/>
          <p:nvPr/>
        </p:nvGrpSpPr>
        <p:grpSpPr>
          <a:xfrm>
            <a:off x="-1659240" y="-1802880"/>
            <a:ext cx="8931960" cy="8479440"/>
            <a:chOff x="-1659240" y="-1802880"/>
            <a:chExt cx="8931960" cy="8479440"/>
          </a:xfrm>
        </p:grpSpPr>
        <p:pic>
          <p:nvPicPr>
            <p:cNvPr id="281" name="Google Shape;61;p5" descr=""/>
            <p:cNvPicPr/>
            <p:nvPr/>
          </p:nvPicPr>
          <p:blipFill>
            <a:blip r:embed="rId3"/>
            <a:srcRect l="25372" t="11691" r="25372" b="11680"/>
            <a:stretch/>
          </p:blipFill>
          <p:spPr>
            <a:xfrm flipH="1" rot="5005800">
              <a:off x="-783360" y="-2312640"/>
              <a:ext cx="2654640" cy="4129200"/>
            </a:xfrm>
            <a:prstGeom prst="rect">
              <a:avLst/>
            </a:prstGeom>
            <a:ln w="0">
              <a:noFill/>
            </a:ln>
          </p:spPr>
        </p:pic>
        <p:pic>
          <p:nvPicPr>
            <p:cNvPr id="282" name="Google Shape;62;p5" descr=""/>
            <p:cNvPicPr/>
            <p:nvPr/>
          </p:nvPicPr>
          <p:blipFill>
            <a:blip r:embed="rId4"/>
            <a:srcRect l="0" t="18909" r="0" b="18909"/>
            <a:stretch/>
          </p:blipFill>
          <p:spPr>
            <a:xfrm flipH="1" rot="10800000">
              <a:off x="2496600" y="3706920"/>
              <a:ext cx="4776120" cy="2969640"/>
            </a:xfrm>
            <a:prstGeom prst="rect">
              <a:avLst/>
            </a:prstGeom>
            <a:ln w="0">
              <a:noFill/>
            </a:ln>
          </p:spPr>
        </p:pic>
      </p:grpSp>
      <p:grpSp>
        <p:nvGrpSpPr>
          <p:cNvPr id="283" name="Google Shape;63;p5"/>
          <p:cNvGrpSpPr/>
          <p:nvPr/>
        </p:nvGrpSpPr>
        <p:grpSpPr>
          <a:xfrm>
            <a:off x="166680" y="210960"/>
            <a:ext cx="408960" cy="5042160"/>
            <a:chOff x="166680" y="210960"/>
            <a:chExt cx="408960" cy="5042160"/>
          </a:xfrm>
        </p:grpSpPr>
        <p:grpSp>
          <p:nvGrpSpPr>
            <p:cNvPr id="284" name="Google Shape;64;p5"/>
            <p:cNvGrpSpPr/>
            <p:nvPr/>
          </p:nvGrpSpPr>
          <p:grpSpPr>
            <a:xfrm>
              <a:off x="166680" y="210960"/>
              <a:ext cx="408960" cy="961200"/>
              <a:chOff x="166680" y="210960"/>
              <a:chExt cx="408960" cy="961200"/>
            </a:xfrm>
          </p:grpSpPr>
          <p:sp>
            <p:nvSpPr>
              <p:cNvPr id="285" name="Google Shape;65;p5"/>
              <p:cNvSpPr/>
              <p:nvPr/>
            </p:nvSpPr>
            <p:spPr>
              <a:xfrm>
                <a:off x="166680" y="89856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176965" y="237601"/>
                    </a:moveTo>
                    <a:cubicBezTo>
                      <a:pt x="176965" y="237601"/>
                      <a:pt x="13611" y="169535"/>
                      <a:pt x="0" y="0"/>
                    </a:cubicBezTo>
                    <a:cubicBezTo>
                      <a:pt x="0" y="0"/>
                      <a:pt x="14849" y="29699"/>
                      <a:pt x="49501" y="39605"/>
                    </a:cubicBezTo>
                    <a:cubicBezTo>
                      <a:pt x="84153" y="49501"/>
                      <a:pt x="148504" y="79200"/>
                      <a:pt x="176965" y="23760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86" name="Google Shape;66;p5"/>
              <p:cNvSpPr/>
              <p:nvPr/>
            </p:nvSpPr>
            <p:spPr>
              <a:xfrm>
                <a:off x="166680" y="74628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176965" y="237601"/>
                    </a:moveTo>
                    <a:cubicBezTo>
                      <a:pt x="176965" y="237601"/>
                      <a:pt x="13611" y="169535"/>
                      <a:pt x="0" y="0"/>
                    </a:cubicBezTo>
                    <a:cubicBezTo>
                      <a:pt x="0" y="0"/>
                      <a:pt x="14849" y="29699"/>
                      <a:pt x="49501" y="39595"/>
                    </a:cubicBezTo>
                    <a:cubicBezTo>
                      <a:pt x="84153" y="49492"/>
                      <a:pt x="148504" y="79200"/>
                      <a:pt x="176965" y="23759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87" name="Google Shape;67;p5"/>
              <p:cNvSpPr/>
              <p:nvPr/>
            </p:nvSpPr>
            <p:spPr>
              <a:xfrm>
                <a:off x="176400" y="59652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168297" y="225971"/>
                    </a:moveTo>
                    <a:cubicBezTo>
                      <a:pt x="168297" y="225971"/>
                      <a:pt x="12944" y="161239"/>
                      <a:pt x="0" y="0"/>
                    </a:cubicBezTo>
                    <a:cubicBezTo>
                      <a:pt x="0" y="0"/>
                      <a:pt x="14126" y="28242"/>
                      <a:pt x="47073" y="37662"/>
                    </a:cubicBezTo>
                    <a:cubicBezTo>
                      <a:pt x="80029" y="47073"/>
                      <a:pt x="141227" y="75324"/>
                      <a:pt x="168297"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88" name="Google Shape;68;p5"/>
              <p:cNvSpPr/>
              <p:nvPr/>
            </p:nvSpPr>
            <p:spPr>
              <a:xfrm>
                <a:off x="176400" y="43992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168297" y="225971"/>
                    </a:moveTo>
                    <a:cubicBezTo>
                      <a:pt x="168297" y="225971"/>
                      <a:pt x="12944" y="161239"/>
                      <a:pt x="0" y="0"/>
                    </a:cubicBezTo>
                    <a:cubicBezTo>
                      <a:pt x="0" y="0"/>
                      <a:pt x="14126" y="28251"/>
                      <a:pt x="47073" y="37662"/>
                    </a:cubicBezTo>
                    <a:cubicBezTo>
                      <a:pt x="80029" y="47073"/>
                      <a:pt x="141227" y="75324"/>
                      <a:pt x="168297"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89" name="Google Shape;69;p5"/>
              <p:cNvSpPr/>
              <p:nvPr/>
            </p:nvSpPr>
            <p:spPr>
              <a:xfrm>
                <a:off x="198360" y="310680"/>
                <a:ext cx="171720" cy="230760"/>
              </a:xfrm>
              <a:custGeom>
                <a:avLst/>
                <a:gdLst>
                  <a:gd name="textAreaLeft" fmla="*/ 0 w 171720"/>
                  <a:gd name="textAreaRight" fmla="*/ 172080 w 171720"/>
                  <a:gd name="textAreaTop" fmla="*/ 0 h 230760"/>
                  <a:gd name="textAreaBottom" fmla="*/ 231120 h 230760"/>
                </a:gdLst>
                <a:ahLst/>
                <a:rect l="textAreaLeft" t="textAreaTop" r="textAreaRight" b="textAreaBottom"/>
                <a:pathLst>
                  <a:path w="149314" h="200473">
                    <a:moveTo>
                      <a:pt x="149314" y="200473"/>
                    </a:moveTo>
                    <a:cubicBezTo>
                      <a:pt x="149314" y="200473"/>
                      <a:pt x="11487" y="143047"/>
                      <a:pt x="0" y="0"/>
                    </a:cubicBezTo>
                    <a:cubicBezTo>
                      <a:pt x="0" y="0"/>
                      <a:pt x="12525" y="25060"/>
                      <a:pt x="41767" y="33414"/>
                    </a:cubicBezTo>
                    <a:cubicBezTo>
                      <a:pt x="70999" y="41767"/>
                      <a:pt x="125301" y="66827"/>
                      <a:pt x="149314" y="200473"/>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90" name="Google Shape;70;p5"/>
              <p:cNvSpPr/>
              <p:nvPr/>
            </p:nvSpPr>
            <p:spPr>
              <a:xfrm>
                <a:off x="371880" y="89856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0" y="237601"/>
                    </a:moveTo>
                    <a:cubicBezTo>
                      <a:pt x="0" y="237601"/>
                      <a:pt x="163344" y="169535"/>
                      <a:pt x="176965" y="0"/>
                    </a:cubicBezTo>
                    <a:cubicBezTo>
                      <a:pt x="176965" y="0"/>
                      <a:pt x="162115" y="29699"/>
                      <a:pt x="127464" y="39605"/>
                    </a:cubicBezTo>
                    <a:cubicBezTo>
                      <a:pt x="92812" y="49501"/>
                      <a:pt x="28461" y="79200"/>
                      <a:pt x="0" y="23760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91" name="Google Shape;71;p5"/>
              <p:cNvSpPr/>
              <p:nvPr/>
            </p:nvSpPr>
            <p:spPr>
              <a:xfrm>
                <a:off x="371880" y="74628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0" y="237601"/>
                    </a:moveTo>
                    <a:cubicBezTo>
                      <a:pt x="0" y="237601"/>
                      <a:pt x="163344" y="169535"/>
                      <a:pt x="176965" y="0"/>
                    </a:cubicBezTo>
                    <a:cubicBezTo>
                      <a:pt x="176965" y="0"/>
                      <a:pt x="162115" y="29699"/>
                      <a:pt x="127464" y="39595"/>
                    </a:cubicBezTo>
                    <a:cubicBezTo>
                      <a:pt x="92812" y="49492"/>
                      <a:pt x="28461" y="79200"/>
                      <a:pt x="0" y="23759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92" name="Google Shape;72;p5"/>
              <p:cNvSpPr/>
              <p:nvPr/>
            </p:nvSpPr>
            <p:spPr>
              <a:xfrm>
                <a:off x="371880" y="59652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0" y="225971"/>
                    </a:moveTo>
                    <a:cubicBezTo>
                      <a:pt x="0" y="225971"/>
                      <a:pt x="155353" y="161239"/>
                      <a:pt x="168297" y="0"/>
                    </a:cubicBezTo>
                    <a:cubicBezTo>
                      <a:pt x="168297" y="0"/>
                      <a:pt x="154172" y="28242"/>
                      <a:pt x="121225" y="37662"/>
                    </a:cubicBezTo>
                    <a:cubicBezTo>
                      <a:pt x="88278" y="47082"/>
                      <a:pt x="27070" y="75324"/>
                      <a:pt x="0"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93" name="Google Shape;73;p5"/>
              <p:cNvSpPr/>
              <p:nvPr/>
            </p:nvSpPr>
            <p:spPr>
              <a:xfrm>
                <a:off x="371880" y="43992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0" y="225971"/>
                    </a:moveTo>
                    <a:cubicBezTo>
                      <a:pt x="0" y="225971"/>
                      <a:pt x="155353" y="161239"/>
                      <a:pt x="168297" y="0"/>
                    </a:cubicBezTo>
                    <a:cubicBezTo>
                      <a:pt x="168297" y="0"/>
                      <a:pt x="154172" y="28251"/>
                      <a:pt x="121225" y="37662"/>
                    </a:cubicBezTo>
                    <a:cubicBezTo>
                      <a:pt x="88268" y="47073"/>
                      <a:pt x="27070" y="75324"/>
                      <a:pt x="0"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94" name="Google Shape;74;p5"/>
              <p:cNvSpPr/>
              <p:nvPr/>
            </p:nvSpPr>
            <p:spPr>
              <a:xfrm>
                <a:off x="371880" y="310680"/>
                <a:ext cx="171720" cy="230760"/>
              </a:xfrm>
              <a:custGeom>
                <a:avLst/>
                <a:gdLst>
                  <a:gd name="textAreaLeft" fmla="*/ 0 w 171720"/>
                  <a:gd name="textAreaRight" fmla="*/ 172080 w 171720"/>
                  <a:gd name="textAreaTop" fmla="*/ 0 h 230760"/>
                  <a:gd name="textAreaBottom" fmla="*/ 231120 h 230760"/>
                </a:gdLst>
                <a:ahLst/>
                <a:rect l="textAreaLeft" t="textAreaTop" r="textAreaRight" b="textAreaBottom"/>
                <a:pathLst>
                  <a:path w="149314" h="200473">
                    <a:moveTo>
                      <a:pt x="0" y="200473"/>
                    </a:moveTo>
                    <a:cubicBezTo>
                      <a:pt x="0" y="200473"/>
                      <a:pt x="137827" y="143047"/>
                      <a:pt x="149314" y="0"/>
                    </a:cubicBezTo>
                    <a:cubicBezTo>
                      <a:pt x="149314" y="0"/>
                      <a:pt x="136789" y="25060"/>
                      <a:pt x="107547" y="33414"/>
                    </a:cubicBezTo>
                    <a:cubicBezTo>
                      <a:pt x="78315" y="41767"/>
                      <a:pt x="24013" y="66827"/>
                      <a:pt x="0" y="200473"/>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95" name="Google Shape;75;p5"/>
              <p:cNvSpPr/>
              <p:nvPr/>
            </p:nvSpPr>
            <p:spPr>
              <a:xfrm>
                <a:off x="223920" y="210960"/>
                <a:ext cx="146160" cy="196560"/>
              </a:xfrm>
              <a:custGeom>
                <a:avLst/>
                <a:gdLst>
                  <a:gd name="textAreaLeft" fmla="*/ 0 w 146160"/>
                  <a:gd name="textAreaRight" fmla="*/ 146520 w 146160"/>
                  <a:gd name="textAreaTop" fmla="*/ 0 h 196560"/>
                  <a:gd name="textAreaBottom" fmla="*/ 196920 h 196560"/>
                </a:gdLst>
                <a:ahLst/>
                <a:rect l="textAreaLeft" t="textAreaTop" r="textAreaRight" b="textAreaBottom"/>
                <a:pathLst>
                  <a:path w="127187" h="170774">
                    <a:moveTo>
                      <a:pt x="127187" y="170774"/>
                    </a:moveTo>
                    <a:cubicBezTo>
                      <a:pt x="127187" y="170774"/>
                      <a:pt x="9782" y="121853"/>
                      <a:pt x="0" y="0"/>
                    </a:cubicBezTo>
                    <a:cubicBezTo>
                      <a:pt x="0" y="0"/>
                      <a:pt x="10668" y="21346"/>
                      <a:pt x="35576" y="28461"/>
                    </a:cubicBezTo>
                    <a:cubicBezTo>
                      <a:pt x="60484" y="35576"/>
                      <a:pt x="106728" y="56921"/>
                      <a:pt x="127187" y="170774"/>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96" name="Google Shape;76;p5"/>
              <p:cNvSpPr/>
              <p:nvPr/>
            </p:nvSpPr>
            <p:spPr>
              <a:xfrm>
                <a:off x="368640" y="210960"/>
                <a:ext cx="146160" cy="196560"/>
              </a:xfrm>
              <a:custGeom>
                <a:avLst/>
                <a:gdLst>
                  <a:gd name="textAreaLeft" fmla="*/ 0 w 146160"/>
                  <a:gd name="textAreaRight" fmla="*/ 146520 w 146160"/>
                  <a:gd name="textAreaTop" fmla="*/ 0 h 196560"/>
                  <a:gd name="textAreaBottom" fmla="*/ 196920 h 196560"/>
                </a:gdLst>
                <a:ahLst/>
                <a:rect l="textAreaLeft" t="textAreaTop" r="textAreaRight" b="textAreaBottom"/>
                <a:pathLst>
                  <a:path w="127187" h="170774">
                    <a:moveTo>
                      <a:pt x="0" y="170774"/>
                    </a:moveTo>
                    <a:cubicBezTo>
                      <a:pt x="0" y="170774"/>
                      <a:pt x="117405" y="121853"/>
                      <a:pt x="127187" y="0"/>
                    </a:cubicBezTo>
                    <a:cubicBezTo>
                      <a:pt x="127187" y="0"/>
                      <a:pt x="116519" y="21346"/>
                      <a:pt x="91611" y="28461"/>
                    </a:cubicBezTo>
                    <a:cubicBezTo>
                      <a:pt x="66704" y="35576"/>
                      <a:pt x="20460" y="56921"/>
                      <a:pt x="0" y="170774"/>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cxnSp>
          <p:nvCxnSpPr>
            <p:cNvPr id="297" name="Google Shape;77;p5"/>
            <p:cNvCxnSpPr/>
            <p:nvPr/>
          </p:nvCxnSpPr>
          <p:spPr>
            <a:xfrm>
              <a:off x="372240" y="386640"/>
              <a:ext cx="360" cy="4866840"/>
            </a:xfrm>
            <a:prstGeom prst="straightConnector1">
              <a:avLst/>
            </a:prstGeom>
            <a:ln w="9525">
              <a:solidFill>
                <a:srgbClr val="201f1f"/>
              </a:solidFill>
              <a:round/>
            </a:ln>
          </p:spPr>
        </p:cxnSp>
      </p:grpSp>
    </p:spTree>
  </p:cSld>
  <p:clrMap bg1="lt1" bg2="lt2" tx1="dk1" tx2="dk2" accent1="accent1" accent2="accent2" accent3="accent3" accent4="accent4" accent5="accent5" accent6="accent6" hlink="hlink" folHlink="folHlink"/>
  <p:sldLayoutIdLst>
    <p:sldLayoutId id="2147483683" r:id="rId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01" name="Google Shape;79;p6" descr=""/>
          <p:cNvPicPr/>
          <p:nvPr/>
        </p:nvPicPr>
        <p:blipFill>
          <a:blip r:embed="rId2">
            <a:alphaModFix amt="50000"/>
          </a:blip>
          <a:stretch/>
        </p:blipFill>
        <p:spPr>
          <a:xfrm>
            <a:off x="-153720" y="-85680"/>
            <a:ext cx="9451080" cy="5314680"/>
          </a:xfrm>
          <a:prstGeom prst="rect">
            <a:avLst/>
          </a:prstGeom>
          <a:ln w="0">
            <a:noFill/>
          </a:ln>
        </p:spPr>
      </p:pic>
      <p:sp>
        <p:nvSpPr>
          <p:cNvPr id="302" name="PlaceHolder 1"/>
          <p:cNvSpPr>
            <a:spLocks noGrp="1"/>
          </p:cNvSpPr>
          <p:nvPr>
            <p:ph type="title"/>
          </p:nvPr>
        </p:nvSpPr>
        <p:spPr>
          <a:xfrm>
            <a:off x="713160" y="463320"/>
            <a:ext cx="7717320" cy="559080"/>
          </a:xfrm>
          <a:prstGeom prst="rect">
            <a:avLst/>
          </a:prstGeom>
          <a:noFill/>
          <a:ln w="0">
            <a:noFill/>
          </a:ln>
        </p:spPr>
        <p:txBody>
          <a:bodyPr lIns="91440" rIns="91440" tIns="91440" bIns="91440" anchor="t">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grpSp>
        <p:nvGrpSpPr>
          <p:cNvPr id="303" name="Google Shape;81;p6"/>
          <p:cNvGrpSpPr/>
          <p:nvPr/>
        </p:nvGrpSpPr>
        <p:grpSpPr>
          <a:xfrm>
            <a:off x="-1366920" y="-825480"/>
            <a:ext cx="11591280" cy="6752520"/>
            <a:chOff x="-1366920" y="-825480"/>
            <a:chExt cx="11591280" cy="6752520"/>
          </a:xfrm>
        </p:grpSpPr>
        <p:pic>
          <p:nvPicPr>
            <p:cNvPr id="304" name="Google Shape;82;p6" descr=""/>
            <p:cNvPicPr/>
            <p:nvPr/>
          </p:nvPicPr>
          <p:blipFill>
            <a:blip r:embed="rId3"/>
            <a:srcRect l="0" t="20363" r="4648" b="20352"/>
            <a:stretch/>
          </p:blipFill>
          <p:spPr>
            <a:xfrm flipH="1" rot="9303600">
              <a:off x="-1107720" y="-267120"/>
              <a:ext cx="3069360" cy="1908360"/>
            </a:xfrm>
            <a:prstGeom prst="rect">
              <a:avLst/>
            </a:prstGeom>
            <a:ln w="0">
              <a:noFill/>
            </a:ln>
          </p:spPr>
        </p:pic>
        <p:pic>
          <p:nvPicPr>
            <p:cNvPr id="305" name="Google Shape;83;p6" descr=""/>
            <p:cNvPicPr/>
            <p:nvPr/>
          </p:nvPicPr>
          <p:blipFill>
            <a:blip r:embed="rId4"/>
            <a:srcRect l="36428" t="0" r="0" b="52647"/>
            <a:stretch/>
          </p:blipFill>
          <p:spPr>
            <a:xfrm flipH="1" rot="14490600">
              <a:off x="7619040" y="3507840"/>
              <a:ext cx="2444400" cy="182088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85"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0" name="Google Shape;113;p11" descr=""/>
          <p:cNvPicPr/>
          <p:nvPr/>
        </p:nvPicPr>
        <p:blipFill>
          <a:blip r:embed="rId2">
            <a:alphaModFix amt="50000"/>
          </a:blip>
          <a:stretch/>
        </p:blipFill>
        <p:spPr>
          <a:xfrm>
            <a:off x="-153720" y="-85680"/>
            <a:ext cx="9451080" cy="5314680"/>
          </a:xfrm>
          <a:prstGeom prst="rect">
            <a:avLst/>
          </a:prstGeom>
          <a:ln w="0">
            <a:noFill/>
          </a:ln>
        </p:spPr>
      </p:pic>
      <p:grpSp>
        <p:nvGrpSpPr>
          <p:cNvPr id="21" name="Google Shape;114;p11"/>
          <p:cNvGrpSpPr/>
          <p:nvPr/>
        </p:nvGrpSpPr>
        <p:grpSpPr>
          <a:xfrm>
            <a:off x="-1073880" y="-1746360"/>
            <a:ext cx="11941200" cy="7029000"/>
            <a:chOff x="-1073880" y="-1746360"/>
            <a:chExt cx="11941200" cy="7029000"/>
          </a:xfrm>
        </p:grpSpPr>
        <p:pic>
          <p:nvPicPr>
            <p:cNvPr id="22" name="Google Shape;115;p11" descr=""/>
            <p:cNvPicPr/>
            <p:nvPr/>
          </p:nvPicPr>
          <p:blipFill>
            <a:blip r:embed="rId3"/>
            <a:stretch/>
          </p:blipFill>
          <p:spPr>
            <a:xfrm rot="3161400">
              <a:off x="6610320" y="-1034640"/>
              <a:ext cx="3545280" cy="3545280"/>
            </a:xfrm>
            <a:prstGeom prst="rect">
              <a:avLst/>
            </a:prstGeom>
            <a:ln w="0">
              <a:noFill/>
            </a:ln>
          </p:spPr>
        </p:pic>
        <p:pic>
          <p:nvPicPr>
            <p:cNvPr id="23" name="Google Shape;116;p11" descr=""/>
            <p:cNvPicPr/>
            <p:nvPr/>
          </p:nvPicPr>
          <p:blipFill>
            <a:blip r:embed="rId4"/>
            <a:srcRect l="29484" t="22222" r="17760" b="22222"/>
            <a:stretch/>
          </p:blipFill>
          <p:spPr>
            <a:xfrm>
              <a:off x="-1073880" y="2425680"/>
              <a:ext cx="2712960" cy="2856960"/>
            </a:xfrm>
            <a:prstGeom prst="rect">
              <a:avLst/>
            </a:prstGeom>
            <a:ln w="0">
              <a:noFill/>
            </a:ln>
          </p:spPr>
        </p:pic>
      </p:grpSp>
      <p:sp>
        <p:nvSpPr>
          <p:cNvPr id="24" name="PlaceHolder 1"/>
          <p:cNvSpPr>
            <a:spLocks noGrp="1"/>
          </p:cNvSpPr>
          <p:nvPr>
            <p:ph type="title"/>
          </p:nvPr>
        </p:nvSpPr>
        <p:spPr>
          <a:xfrm>
            <a:off x="1481400" y="1356840"/>
            <a:ext cx="6180840" cy="1047600"/>
          </a:xfrm>
          <a:prstGeom prst="rect">
            <a:avLst/>
          </a:prstGeom>
          <a:noFill/>
          <a:ln w="0">
            <a:noFill/>
          </a:ln>
        </p:spPr>
        <p:txBody>
          <a:bodyPr lIns="91440" rIns="91440" tIns="91440" bIns="91440" anchor="b">
            <a:noAutofit/>
          </a:bodyPr>
          <a:p>
            <a:pPr indent="0" algn="ctr">
              <a:lnSpc>
                <a:spcPct val="100000"/>
              </a:lnSpc>
              <a:buNone/>
            </a:pPr>
            <a:r>
              <a:rPr b="0" lang="fr-FR" sz="6000" spc="-1" strike="noStrike">
                <a:solidFill>
                  <a:schemeClr val="dk1"/>
                </a:solidFill>
                <a:latin typeface="Quicksand Medium"/>
                <a:ea typeface="Quicksand Medium"/>
              </a:rPr>
              <a:t>xx%</a:t>
            </a:r>
            <a:endParaRPr b="0" lang="fr-FR" sz="6000" spc="-1" strike="noStrike">
              <a:solidFill>
                <a:schemeClr val="dk1"/>
              </a:solidFill>
              <a:latin typeface="Arial"/>
            </a:endParaRPr>
          </a:p>
        </p:txBody>
      </p:sp>
      <p:grpSp>
        <p:nvGrpSpPr>
          <p:cNvPr id="25" name="Google Shape;119;p11"/>
          <p:cNvGrpSpPr/>
          <p:nvPr/>
        </p:nvGrpSpPr>
        <p:grpSpPr>
          <a:xfrm>
            <a:off x="224280" y="2688480"/>
            <a:ext cx="306720" cy="2572200"/>
            <a:chOff x="224280" y="2688480"/>
            <a:chExt cx="306720" cy="2572200"/>
          </a:xfrm>
        </p:grpSpPr>
        <p:grpSp>
          <p:nvGrpSpPr>
            <p:cNvPr id="26" name="Google Shape;120;p11"/>
            <p:cNvGrpSpPr/>
            <p:nvPr/>
          </p:nvGrpSpPr>
          <p:grpSpPr>
            <a:xfrm>
              <a:off x="224280" y="2688480"/>
              <a:ext cx="306720" cy="983880"/>
              <a:chOff x="224280" y="2688480"/>
              <a:chExt cx="306720" cy="983880"/>
            </a:xfrm>
          </p:grpSpPr>
          <p:sp>
            <p:nvSpPr>
              <p:cNvPr id="27" name="Google Shape;121;p11"/>
              <p:cNvSpPr/>
              <p:nvPr/>
            </p:nvSpPr>
            <p:spPr>
              <a:xfrm>
                <a:off x="342720" y="2688480"/>
                <a:ext cx="117360" cy="298080"/>
              </a:xfrm>
              <a:custGeom>
                <a:avLst/>
                <a:gdLst>
                  <a:gd name="textAreaLeft" fmla="*/ 0 w 117360"/>
                  <a:gd name="textAreaRight" fmla="*/ 117720 w 117360"/>
                  <a:gd name="textAreaTop" fmla="*/ 0 h 298080"/>
                  <a:gd name="textAreaBottom" fmla="*/ 298440 h 298080"/>
                </a:gdLst>
                <a:ahLst/>
                <a:rect l="textAreaLeft" t="textAreaTop" r="textAreaRight" b="textAreaBottom"/>
                <a:pathLst>
                  <a:path w="250793" h="282150">
                    <a:moveTo>
                      <a:pt x="55732" y="0"/>
                    </a:moveTo>
                    <a:cubicBezTo>
                      <a:pt x="55732" y="0"/>
                      <a:pt x="-69665" y="282150"/>
                      <a:pt x="55732" y="282150"/>
                    </a:cubicBezTo>
                    <a:cubicBezTo>
                      <a:pt x="181128" y="282150"/>
                      <a:pt x="55732" y="0"/>
                      <a:pt x="55732" y="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8" name="Google Shape;122;p11"/>
              <p:cNvSpPr/>
              <p:nvPr/>
            </p:nvSpPr>
            <p:spPr>
              <a:xfrm>
                <a:off x="224280" y="3426840"/>
                <a:ext cx="155880" cy="245520"/>
              </a:xfrm>
              <a:custGeom>
                <a:avLst/>
                <a:gdLst>
                  <a:gd name="textAreaLeft" fmla="*/ 0 w 155880"/>
                  <a:gd name="textAreaRight" fmla="*/ 156240 w 155880"/>
                  <a:gd name="textAreaTop" fmla="*/ 0 h 245520"/>
                  <a:gd name="textAreaBottom" fmla="*/ 245880 h 245520"/>
                </a:gdLst>
                <a:ahLst/>
                <a:rect l="textAreaLeft" t="textAreaTop" r="textAreaRight" b="textAreaBottom"/>
                <a:pathLst>
                  <a:path w="165002" h="232648">
                    <a:moveTo>
                      <a:pt x="147297" y="232648"/>
                    </a:moveTo>
                    <a:cubicBezTo>
                      <a:pt x="147297" y="232648"/>
                      <a:pt x="-9456" y="206245"/>
                      <a:pt x="450" y="0"/>
                    </a:cubicBezTo>
                    <a:cubicBezTo>
                      <a:pt x="450" y="0"/>
                      <a:pt x="155546" y="31347"/>
                      <a:pt x="147297" y="23264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9" name="Google Shape;123;p11"/>
              <p:cNvSpPr/>
              <p:nvPr/>
            </p:nvSpPr>
            <p:spPr>
              <a:xfrm>
                <a:off x="234360" y="3255120"/>
                <a:ext cx="145440" cy="229320"/>
              </a:xfrm>
              <a:custGeom>
                <a:avLst/>
                <a:gdLst>
                  <a:gd name="textAreaLeft" fmla="*/ 0 w 145440"/>
                  <a:gd name="textAreaRight" fmla="*/ 145800 w 145440"/>
                  <a:gd name="textAreaTop" fmla="*/ 0 h 229320"/>
                  <a:gd name="textAreaBottom" fmla="*/ 229680 h 229320"/>
                </a:gdLst>
                <a:ahLst/>
                <a:rect l="textAreaLeft" t="textAreaTop" r="textAreaRight" b="textAreaBottom"/>
                <a:pathLst>
                  <a:path w="153933" h="217046">
                    <a:moveTo>
                      <a:pt x="137418" y="217046"/>
                    </a:moveTo>
                    <a:cubicBezTo>
                      <a:pt x="137418" y="217046"/>
                      <a:pt x="-8819" y="192415"/>
                      <a:pt x="420" y="0"/>
                    </a:cubicBezTo>
                    <a:cubicBezTo>
                      <a:pt x="420" y="0"/>
                      <a:pt x="145114" y="29251"/>
                      <a:pt x="137418" y="21704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0" name="Google Shape;124;p11"/>
              <p:cNvSpPr/>
              <p:nvPr/>
            </p:nvSpPr>
            <p:spPr>
              <a:xfrm>
                <a:off x="245160" y="3092760"/>
                <a:ext cx="132840" cy="209880"/>
              </a:xfrm>
              <a:custGeom>
                <a:avLst/>
                <a:gdLst>
                  <a:gd name="textAreaLeft" fmla="*/ 0 w 132840"/>
                  <a:gd name="textAreaRight" fmla="*/ 133200 w 132840"/>
                  <a:gd name="textAreaTop" fmla="*/ 0 h 209880"/>
                  <a:gd name="textAreaBottom" fmla="*/ 210240 h 209880"/>
                </a:gdLst>
                <a:ahLst/>
                <a:rect l="textAreaLeft" t="textAreaTop" r="textAreaRight" b="textAreaBottom"/>
                <a:pathLst>
                  <a:path w="140989" h="198796">
                    <a:moveTo>
                      <a:pt x="125867" y="198796"/>
                    </a:moveTo>
                    <a:cubicBezTo>
                      <a:pt x="125867" y="198796"/>
                      <a:pt x="-8074" y="176241"/>
                      <a:pt x="384" y="0"/>
                    </a:cubicBezTo>
                    <a:cubicBezTo>
                      <a:pt x="384" y="0"/>
                      <a:pt x="132915" y="26784"/>
                      <a:pt x="125867" y="19879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1" name="Google Shape;125;p11"/>
              <p:cNvSpPr/>
              <p:nvPr/>
            </p:nvSpPr>
            <p:spPr>
              <a:xfrm>
                <a:off x="259920" y="2953800"/>
                <a:ext cx="117000" cy="184680"/>
              </a:xfrm>
              <a:custGeom>
                <a:avLst/>
                <a:gdLst>
                  <a:gd name="textAreaLeft" fmla="*/ 0 w 117000"/>
                  <a:gd name="textAreaRight" fmla="*/ 117360 w 117000"/>
                  <a:gd name="textAreaTop" fmla="*/ 0 h 184680"/>
                  <a:gd name="textAreaBottom" fmla="*/ 185040 h 184680"/>
                </a:gdLst>
                <a:ahLst/>
                <a:rect l="textAreaLeft" t="textAreaTop" r="textAreaRight" b="textAreaBottom"/>
                <a:pathLst>
                  <a:path w="124044" h="174898">
                    <a:moveTo>
                      <a:pt x="110734" y="174898"/>
                    </a:moveTo>
                    <a:cubicBezTo>
                      <a:pt x="110734" y="174898"/>
                      <a:pt x="-7110" y="155048"/>
                      <a:pt x="339" y="0"/>
                    </a:cubicBezTo>
                    <a:cubicBezTo>
                      <a:pt x="339" y="0"/>
                      <a:pt x="116934" y="23565"/>
                      <a:pt x="110734" y="17489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2" name="Google Shape;126;p11"/>
              <p:cNvSpPr/>
              <p:nvPr/>
            </p:nvSpPr>
            <p:spPr>
              <a:xfrm>
                <a:off x="375120" y="3426840"/>
                <a:ext cx="155880" cy="245520"/>
              </a:xfrm>
              <a:custGeom>
                <a:avLst/>
                <a:gdLst>
                  <a:gd name="textAreaLeft" fmla="*/ 0 w 155880"/>
                  <a:gd name="textAreaRight" fmla="*/ 156240 w 155880"/>
                  <a:gd name="textAreaTop" fmla="*/ 0 h 245520"/>
                  <a:gd name="textAreaBottom" fmla="*/ 245880 h 245520"/>
                </a:gdLst>
                <a:ahLst/>
                <a:rect l="textAreaLeft" t="textAreaTop" r="textAreaRight" b="textAreaBottom"/>
                <a:pathLst>
                  <a:path w="165002" h="232648">
                    <a:moveTo>
                      <a:pt x="318" y="232648"/>
                    </a:moveTo>
                    <a:cubicBezTo>
                      <a:pt x="318" y="232648"/>
                      <a:pt x="157071" y="206245"/>
                      <a:pt x="147165" y="0"/>
                    </a:cubicBezTo>
                    <a:cubicBezTo>
                      <a:pt x="147165" y="0"/>
                      <a:pt x="-7931" y="31347"/>
                      <a:pt x="318" y="23264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3" name="Google Shape;127;p11"/>
              <p:cNvSpPr/>
              <p:nvPr/>
            </p:nvSpPr>
            <p:spPr>
              <a:xfrm>
                <a:off x="375120" y="3255120"/>
                <a:ext cx="145440" cy="229320"/>
              </a:xfrm>
              <a:custGeom>
                <a:avLst/>
                <a:gdLst>
                  <a:gd name="textAreaLeft" fmla="*/ 0 w 145440"/>
                  <a:gd name="textAreaRight" fmla="*/ 145800 w 145440"/>
                  <a:gd name="textAreaTop" fmla="*/ 0 h 229320"/>
                  <a:gd name="textAreaBottom" fmla="*/ 229680 h 229320"/>
                </a:gdLst>
                <a:ahLst/>
                <a:rect l="textAreaLeft" t="textAreaTop" r="textAreaRight" b="textAreaBottom"/>
                <a:pathLst>
                  <a:path w="153934" h="217046">
                    <a:moveTo>
                      <a:pt x="296" y="217046"/>
                    </a:moveTo>
                    <a:cubicBezTo>
                      <a:pt x="296" y="217046"/>
                      <a:pt x="146534" y="192415"/>
                      <a:pt x="137295" y="0"/>
                    </a:cubicBezTo>
                    <a:cubicBezTo>
                      <a:pt x="137295" y="0"/>
                      <a:pt x="-7400" y="29251"/>
                      <a:pt x="296" y="21704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4" name="Google Shape;128;p11"/>
              <p:cNvSpPr/>
              <p:nvPr/>
            </p:nvSpPr>
            <p:spPr>
              <a:xfrm>
                <a:off x="375120" y="3092760"/>
                <a:ext cx="132840" cy="209880"/>
              </a:xfrm>
              <a:custGeom>
                <a:avLst/>
                <a:gdLst>
                  <a:gd name="textAreaLeft" fmla="*/ 0 w 132840"/>
                  <a:gd name="textAreaRight" fmla="*/ 133200 w 132840"/>
                  <a:gd name="textAreaTop" fmla="*/ 0 h 209880"/>
                  <a:gd name="textAreaBottom" fmla="*/ 210240 h 209880"/>
                </a:gdLst>
                <a:ahLst/>
                <a:rect l="textAreaLeft" t="textAreaTop" r="textAreaRight" b="textAreaBottom"/>
                <a:pathLst>
                  <a:path w="140989" h="198796">
                    <a:moveTo>
                      <a:pt x="272" y="198796"/>
                    </a:moveTo>
                    <a:cubicBezTo>
                      <a:pt x="272" y="198796"/>
                      <a:pt x="134212" y="176241"/>
                      <a:pt x="125754" y="0"/>
                    </a:cubicBezTo>
                    <a:cubicBezTo>
                      <a:pt x="125754" y="0"/>
                      <a:pt x="-6777" y="26784"/>
                      <a:pt x="272" y="198796"/>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5" name="Google Shape;129;p11"/>
              <p:cNvSpPr/>
              <p:nvPr/>
            </p:nvSpPr>
            <p:spPr>
              <a:xfrm>
                <a:off x="375120" y="2953800"/>
                <a:ext cx="117000" cy="184680"/>
              </a:xfrm>
              <a:custGeom>
                <a:avLst/>
                <a:gdLst>
                  <a:gd name="textAreaLeft" fmla="*/ 0 w 117000"/>
                  <a:gd name="textAreaRight" fmla="*/ 117360 w 117000"/>
                  <a:gd name="textAreaTop" fmla="*/ 0 h 184680"/>
                  <a:gd name="textAreaBottom" fmla="*/ 185040 h 184680"/>
                </a:gdLst>
                <a:ahLst/>
                <a:rect l="textAreaLeft" t="textAreaTop" r="textAreaRight" b="textAreaBottom"/>
                <a:pathLst>
                  <a:path w="124044" h="174898">
                    <a:moveTo>
                      <a:pt x="239" y="174898"/>
                    </a:moveTo>
                    <a:cubicBezTo>
                      <a:pt x="239" y="174898"/>
                      <a:pt x="118082" y="155048"/>
                      <a:pt x="110634" y="0"/>
                    </a:cubicBezTo>
                    <a:cubicBezTo>
                      <a:pt x="110634" y="0"/>
                      <a:pt x="-5962" y="23565"/>
                      <a:pt x="239" y="174898"/>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cxnSp>
          <p:nvCxnSpPr>
            <p:cNvPr id="36" name="Google Shape;130;p11"/>
            <p:cNvCxnSpPr/>
            <p:nvPr/>
          </p:nvCxnSpPr>
          <p:spPr>
            <a:xfrm>
              <a:off x="370800" y="2988360"/>
              <a:ext cx="360" cy="2272680"/>
            </a:xfrm>
            <a:prstGeom prst="straightConnector1">
              <a:avLst/>
            </a:prstGeom>
            <a:ln w="9525">
              <a:solidFill>
                <a:srgbClr val="201f1f"/>
              </a:solidFill>
              <a:round/>
            </a:ln>
          </p:spPr>
        </p:cxnSp>
      </p:grpSp>
    </p:spTree>
  </p:cSld>
  <p:clrMap bg1="lt1" bg2="lt2" tx1="dk1" tx2="dk2" accent1="accent1" accent2="accent2" accent3="accent3" accent4="accent4" accent5="accent5" accent6="accent6" hlink="hlink" folHlink="folHlink"/>
  <p:sldLayoutIdLst>
    <p:sldLayoutId id="2147483651" r:id="rId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07" name="Google Shape;85;p7" descr=""/>
          <p:cNvPicPr/>
          <p:nvPr/>
        </p:nvPicPr>
        <p:blipFill>
          <a:blip r:embed="rId2">
            <a:alphaModFix amt="50000"/>
          </a:blip>
          <a:stretch/>
        </p:blipFill>
        <p:spPr>
          <a:xfrm>
            <a:off x="-153720" y="-85680"/>
            <a:ext cx="9451080" cy="5314680"/>
          </a:xfrm>
          <a:prstGeom prst="rect">
            <a:avLst/>
          </a:prstGeom>
          <a:ln w="0">
            <a:noFill/>
          </a:ln>
        </p:spPr>
      </p:pic>
      <p:grpSp>
        <p:nvGrpSpPr>
          <p:cNvPr id="308" name="Google Shape;86;p7"/>
          <p:cNvGrpSpPr/>
          <p:nvPr/>
        </p:nvGrpSpPr>
        <p:grpSpPr>
          <a:xfrm>
            <a:off x="-774720" y="-2804400"/>
            <a:ext cx="9951840" cy="8632440"/>
            <a:chOff x="-774720" y="-2804400"/>
            <a:chExt cx="9951840" cy="8632440"/>
          </a:xfrm>
        </p:grpSpPr>
        <p:grpSp>
          <p:nvGrpSpPr>
            <p:cNvPr id="309" name="Google Shape;87;p7"/>
            <p:cNvGrpSpPr/>
            <p:nvPr/>
          </p:nvGrpSpPr>
          <p:grpSpPr>
            <a:xfrm>
              <a:off x="3199320" y="-2804400"/>
              <a:ext cx="5977800" cy="8632440"/>
              <a:chOff x="3199320" y="-2804400"/>
              <a:chExt cx="5977800" cy="8632440"/>
            </a:xfrm>
          </p:grpSpPr>
          <p:pic>
            <p:nvPicPr>
              <p:cNvPr id="310" name="Google Shape;88;p7" descr=""/>
              <p:cNvPicPr/>
              <p:nvPr/>
            </p:nvPicPr>
            <p:blipFill>
              <a:blip r:embed="rId3"/>
              <a:stretch/>
            </p:blipFill>
            <p:spPr>
              <a:xfrm rot="13961400">
                <a:off x="3910680" y="-2092320"/>
                <a:ext cx="3545280" cy="3545280"/>
              </a:xfrm>
              <a:prstGeom prst="rect">
                <a:avLst/>
              </a:prstGeom>
              <a:ln w="0">
                <a:noFill/>
              </a:ln>
            </p:spPr>
          </p:pic>
          <p:pic>
            <p:nvPicPr>
              <p:cNvPr id="311" name="Google Shape;89;p7" descr=""/>
              <p:cNvPicPr/>
              <p:nvPr/>
            </p:nvPicPr>
            <p:blipFill>
              <a:blip r:embed="rId4"/>
              <a:srcRect l="0" t="20363" r="4648" b="20352"/>
              <a:stretch/>
            </p:blipFill>
            <p:spPr>
              <a:xfrm flipH="1">
                <a:off x="6107760" y="3919680"/>
                <a:ext cx="3069360" cy="1908360"/>
              </a:xfrm>
              <a:prstGeom prst="rect">
                <a:avLst/>
              </a:prstGeom>
              <a:ln w="0">
                <a:noFill/>
              </a:ln>
            </p:spPr>
          </p:pic>
        </p:grpSp>
        <p:pic>
          <p:nvPicPr>
            <p:cNvPr id="312" name="Google Shape;90;p7" descr=""/>
            <p:cNvPicPr/>
            <p:nvPr/>
          </p:nvPicPr>
          <p:blipFill>
            <a:blip r:embed="rId5"/>
            <a:srcRect l="0" t="50000" r="59930" b="0"/>
            <a:stretch/>
          </p:blipFill>
          <p:spPr>
            <a:xfrm>
              <a:off x="-774720" y="3004920"/>
              <a:ext cx="2060280" cy="2571480"/>
            </a:xfrm>
            <a:prstGeom prst="rect">
              <a:avLst/>
            </a:prstGeom>
            <a:ln w="0">
              <a:noFill/>
            </a:ln>
          </p:spPr>
        </p:pic>
      </p:grpSp>
      <p:sp>
        <p:nvSpPr>
          <p:cNvPr id="313" name="PlaceHolder 1"/>
          <p:cNvSpPr>
            <a:spLocks noGrp="1"/>
          </p:cNvSpPr>
          <p:nvPr>
            <p:ph type="title"/>
          </p:nvPr>
        </p:nvSpPr>
        <p:spPr>
          <a:xfrm>
            <a:off x="713160" y="523080"/>
            <a:ext cx="4153320" cy="687600"/>
          </a:xfrm>
          <a:prstGeom prst="rect">
            <a:avLst/>
          </a:prstGeom>
          <a:noFill/>
          <a:ln w="0">
            <a:noFill/>
          </a:ln>
        </p:spPr>
        <p:txBody>
          <a:bodyPr lIns="91440" rIns="91440" tIns="91440" bIns="91440" anchor="b">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sp>
        <p:nvSpPr>
          <p:cNvPr id="314" name="PlaceHolder 2"/>
          <p:cNvSpPr>
            <a:spLocks noGrp="1"/>
          </p:cNvSpPr>
          <p:nvPr>
            <p:ph type="body"/>
          </p:nvPr>
        </p:nvSpPr>
        <p:spPr>
          <a:xfrm>
            <a:off x="713160" y="2620440"/>
            <a:ext cx="4153320" cy="19832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sp>
        <p:nvSpPr>
          <p:cNvPr id="315" name="PlaceHolder 3"/>
          <p:cNvSpPr>
            <a:spLocks noGrp="1"/>
          </p:cNvSpPr>
          <p:nvPr>
            <p:ph type="body"/>
          </p:nvPr>
        </p:nvSpPr>
        <p:spPr>
          <a:xfrm>
            <a:off x="5543640" y="154080"/>
            <a:ext cx="3444120" cy="4834800"/>
          </a:xfrm>
          <a:prstGeom prst="rect">
            <a:avLst/>
          </a:prstGeom>
          <a:noFill/>
          <a:ln w="0">
            <a:noFill/>
          </a:ln>
        </p:spPr>
        <p:txBody>
          <a:bodyPr lIns="90000" rIns="90000" tIns="45000" bIns="45000" anchor="t">
            <a:normAutofit fontScale="98333" lnSpcReduction="10000"/>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6"/>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16" name="Google Shape;95;p8" descr=""/>
          <p:cNvPicPr/>
          <p:nvPr/>
        </p:nvPicPr>
        <p:blipFill>
          <a:blip r:embed="rId2">
            <a:alphaModFix amt="50000"/>
          </a:blip>
          <a:stretch/>
        </p:blipFill>
        <p:spPr>
          <a:xfrm>
            <a:off x="-153720" y="-85680"/>
            <a:ext cx="9451080" cy="5314680"/>
          </a:xfrm>
          <a:prstGeom prst="rect">
            <a:avLst/>
          </a:prstGeom>
          <a:ln w="0">
            <a:noFill/>
          </a:ln>
        </p:spPr>
      </p:pic>
      <p:sp>
        <p:nvSpPr>
          <p:cNvPr id="317" name="PlaceHolder 1"/>
          <p:cNvSpPr>
            <a:spLocks noGrp="1"/>
          </p:cNvSpPr>
          <p:nvPr>
            <p:ph type="title"/>
          </p:nvPr>
        </p:nvSpPr>
        <p:spPr>
          <a:xfrm>
            <a:off x="1388160" y="1395720"/>
            <a:ext cx="6367320" cy="235152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grpSp>
        <p:nvGrpSpPr>
          <p:cNvPr id="318" name="Google Shape;97;p8"/>
          <p:cNvGrpSpPr/>
          <p:nvPr/>
        </p:nvGrpSpPr>
        <p:grpSpPr>
          <a:xfrm>
            <a:off x="-365040" y="-1197000"/>
            <a:ext cx="11085840" cy="6852960"/>
            <a:chOff x="-365040" y="-1197000"/>
            <a:chExt cx="11085840" cy="6852960"/>
          </a:xfrm>
        </p:grpSpPr>
        <p:pic>
          <p:nvPicPr>
            <p:cNvPr id="319" name="Google Shape;98;p8" descr=""/>
            <p:cNvPicPr/>
            <p:nvPr/>
          </p:nvPicPr>
          <p:blipFill>
            <a:blip r:embed="rId3"/>
            <a:srcRect l="0" t="20363" r="4648" b="20352"/>
            <a:stretch/>
          </p:blipFill>
          <p:spPr>
            <a:xfrm flipH="1">
              <a:off x="2761200" y="3747600"/>
              <a:ext cx="3069360" cy="1908360"/>
            </a:xfrm>
            <a:prstGeom prst="rect">
              <a:avLst/>
            </a:prstGeom>
            <a:ln w="0">
              <a:noFill/>
            </a:ln>
          </p:spPr>
        </p:pic>
        <p:pic>
          <p:nvPicPr>
            <p:cNvPr id="320" name="Google Shape;99;p8" descr=""/>
            <p:cNvPicPr/>
            <p:nvPr/>
          </p:nvPicPr>
          <p:blipFill>
            <a:blip r:embed="rId4"/>
            <a:srcRect l="23852" t="9744" r="23852" b="9744"/>
            <a:stretch/>
          </p:blipFill>
          <p:spPr>
            <a:xfrm flipH="1" rot="8100000">
              <a:off x="6960960" y="-852480"/>
              <a:ext cx="2689560" cy="4141080"/>
            </a:xfrm>
            <a:prstGeom prst="rect">
              <a:avLst/>
            </a:prstGeom>
            <a:ln w="0">
              <a:noFill/>
            </a:ln>
          </p:spPr>
        </p:pic>
        <p:pic>
          <p:nvPicPr>
            <p:cNvPr id="321" name="Google Shape;100;p8" descr=""/>
            <p:cNvPicPr/>
            <p:nvPr/>
          </p:nvPicPr>
          <p:blipFill>
            <a:blip r:embed="rId5"/>
            <a:srcRect l="36428" t="0" r="0" b="52647"/>
            <a:stretch/>
          </p:blipFill>
          <p:spPr>
            <a:xfrm flipH="1">
              <a:off x="-365040" y="-245880"/>
              <a:ext cx="3269160" cy="243540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89" r:id="rId6"/>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22" name="Google Shape;102;p9" descr=""/>
          <p:cNvPicPr/>
          <p:nvPr/>
        </p:nvPicPr>
        <p:blipFill>
          <a:blip r:embed="rId2">
            <a:alphaModFix amt="50000"/>
          </a:blip>
          <a:stretch/>
        </p:blipFill>
        <p:spPr>
          <a:xfrm>
            <a:off x="-153720" y="-85680"/>
            <a:ext cx="9451080" cy="5314680"/>
          </a:xfrm>
          <a:prstGeom prst="rect">
            <a:avLst/>
          </a:prstGeom>
          <a:ln w="0">
            <a:noFill/>
          </a:ln>
        </p:spPr>
      </p:pic>
      <p:grpSp>
        <p:nvGrpSpPr>
          <p:cNvPr id="323" name="Google Shape;103;p9"/>
          <p:cNvGrpSpPr/>
          <p:nvPr/>
        </p:nvGrpSpPr>
        <p:grpSpPr>
          <a:xfrm>
            <a:off x="-917640" y="-1270080"/>
            <a:ext cx="11819880" cy="7269120"/>
            <a:chOff x="-917640" y="-1270080"/>
            <a:chExt cx="11819880" cy="7269120"/>
          </a:xfrm>
        </p:grpSpPr>
        <p:pic>
          <p:nvPicPr>
            <p:cNvPr id="324" name="Google Shape;104;p9" descr=""/>
            <p:cNvPicPr/>
            <p:nvPr/>
          </p:nvPicPr>
          <p:blipFill>
            <a:blip r:embed="rId3"/>
            <a:srcRect l="0" t="20363" r="4648" b="20352"/>
            <a:stretch/>
          </p:blipFill>
          <p:spPr>
            <a:xfrm flipH="1">
              <a:off x="6672240" y="4090680"/>
              <a:ext cx="3069360" cy="1908360"/>
            </a:xfrm>
            <a:prstGeom prst="rect">
              <a:avLst/>
            </a:prstGeom>
            <a:ln w="0">
              <a:noFill/>
            </a:ln>
          </p:spPr>
        </p:pic>
        <p:pic>
          <p:nvPicPr>
            <p:cNvPr id="325" name="Google Shape;105;p9" descr=""/>
            <p:cNvPicPr/>
            <p:nvPr/>
          </p:nvPicPr>
          <p:blipFill>
            <a:blip r:embed="rId4"/>
            <a:srcRect l="23852" t="9744" r="23852" b="9744"/>
            <a:stretch/>
          </p:blipFill>
          <p:spPr>
            <a:xfrm flipH="1" rot="18900000">
              <a:off x="7142040" y="-925200"/>
              <a:ext cx="2689560" cy="4141080"/>
            </a:xfrm>
            <a:prstGeom prst="rect">
              <a:avLst/>
            </a:prstGeom>
            <a:ln w="0">
              <a:noFill/>
            </a:ln>
          </p:spPr>
        </p:pic>
        <p:pic>
          <p:nvPicPr>
            <p:cNvPr id="326" name="Google Shape;106;p9" descr=""/>
            <p:cNvPicPr/>
            <p:nvPr/>
          </p:nvPicPr>
          <p:blipFill>
            <a:blip r:embed="rId5"/>
            <a:srcRect l="36428" t="2964" r="0" b="49672"/>
            <a:stretch/>
          </p:blipFill>
          <p:spPr>
            <a:xfrm rot="16200000">
              <a:off x="-1334160" y="1552320"/>
              <a:ext cx="3269160" cy="2435400"/>
            </a:xfrm>
            <a:prstGeom prst="rect">
              <a:avLst/>
            </a:prstGeom>
            <a:ln w="0">
              <a:noFill/>
            </a:ln>
          </p:spPr>
        </p:pic>
      </p:grpSp>
      <p:sp>
        <p:nvSpPr>
          <p:cNvPr id="327" name="PlaceHolder 1"/>
          <p:cNvSpPr>
            <a:spLocks noGrp="1"/>
          </p:cNvSpPr>
          <p:nvPr>
            <p:ph type="title"/>
          </p:nvPr>
        </p:nvSpPr>
        <p:spPr>
          <a:xfrm>
            <a:off x="2549520" y="1233000"/>
            <a:ext cx="4044960" cy="1482120"/>
          </a:xfrm>
          <a:prstGeom prst="rect">
            <a:avLst/>
          </a:prstGeom>
          <a:noFill/>
          <a:ln w="0">
            <a:noFill/>
          </a:ln>
        </p:spPr>
        <p:txBody>
          <a:bodyPr lIns="91440" rIns="91440" tIns="91440" bIns="91440" anchor="b">
            <a:noAutofit/>
          </a:bodyPr>
          <a:p>
            <a:pPr indent="0">
              <a:buNone/>
            </a:pPr>
            <a:r>
              <a:rPr b="0" lang="fr-FR" sz="4200" spc="-1" strike="noStrike">
                <a:solidFill>
                  <a:schemeClr val="dk1"/>
                </a:solidFill>
                <a:latin typeface="Arial"/>
              </a:rPr>
              <a:t>Click to edit the title text format</a:t>
            </a:r>
            <a:endParaRPr b="0" lang="fr-FR" sz="4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1" r:id="rId6"/>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28" name="PlaceHolder 1"/>
          <p:cNvSpPr>
            <a:spLocks noGrp="1"/>
          </p:cNvSpPr>
          <p:nvPr>
            <p:ph type="body"/>
          </p:nvPr>
        </p:nvSpPr>
        <p:spPr>
          <a:xfrm>
            <a:off x="0" y="-25200"/>
            <a:ext cx="9143640" cy="519336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329" name="PlaceHolder 2"/>
          <p:cNvSpPr>
            <a:spLocks noGrp="1"/>
          </p:cNvSpPr>
          <p:nvPr>
            <p:ph type="body"/>
          </p:nvPr>
        </p:nvSpPr>
        <p:spPr>
          <a:xfrm>
            <a:off x="713160" y="3998880"/>
            <a:ext cx="5998320" cy="604800"/>
          </a:xfrm>
          <a:prstGeom prst="rect">
            <a:avLst/>
          </a:prstGeom>
          <a:solidFill>
            <a:schemeClr val="lt1"/>
          </a:solidFill>
          <a:ln w="0">
            <a:noFill/>
          </a:ln>
        </p:spPr>
        <p:txBody>
          <a:bodyPr lIns="91440" rIns="91440" tIns="91440" bIns="91440" anchor="ctr">
            <a:noAutofit/>
          </a:bodyPr>
          <a:p>
            <a:pPr marL="432000" indent="-324000">
              <a:spcBef>
                <a:spcPts val="1417"/>
              </a:spcBef>
              <a:buClr>
                <a:srgbClr val="000000"/>
              </a:buClr>
              <a:buSzPct val="45000"/>
              <a:buFont typeface="Wingdings" charset="2"/>
              <a:buChar char=""/>
            </a:pPr>
            <a:r>
              <a:rPr b="0" lang="fr-FR" sz="3300" spc="-1" strike="noStrike">
                <a:solidFill>
                  <a:srgbClr val="000000"/>
                </a:solidFill>
                <a:latin typeface="Arial"/>
              </a:rPr>
              <a:t>Click to edit the outline text format</a:t>
            </a:r>
            <a:endParaRPr b="0" lang="fr-FR" sz="33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3300" spc="-1" strike="noStrike">
                <a:solidFill>
                  <a:srgbClr val="000000"/>
                </a:solidFill>
                <a:latin typeface="Arial"/>
              </a:rPr>
              <a:t>Second Outline Level</a:t>
            </a:r>
            <a:endParaRPr b="0" lang="fr-FR" sz="33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3300" spc="-1" strike="noStrike">
                <a:solidFill>
                  <a:srgbClr val="000000"/>
                </a:solidFill>
                <a:latin typeface="Arial"/>
              </a:rPr>
              <a:t>Third Outline Level</a:t>
            </a:r>
            <a:endParaRPr b="0" lang="fr-FR" sz="33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3300" spc="-1" strike="noStrike">
                <a:solidFill>
                  <a:srgbClr val="000000"/>
                </a:solidFill>
                <a:latin typeface="Arial"/>
              </a:rPr>
              <a:t>Fourth Outline Level</a:t>
            </a:r>
            <a:endParaRPr b="0" lang="fr-FR" sz="33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3300" spc="-1" strike="noStrike">
                <a:solidFill>
                  <a:srgbClr val="000000"/>
                </a:solidFill>
                <a:latin typeface="Arial"/>
              </a:rPr>
              <a:t>Fifth Outline Level</a:t>
            </a:r>
            <a:endParaRPr b="0" lang="fr-FR" sz="33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3300" spc="-1" strike="noStrike">
                <a:solidFill>
                  <a:srgbClr val="000000"/>
                </a:solidFill>
                <a:latin typeface="Arial"/>
              </a:rPr>
              <a:t>Sixth Outline Level</a:t>
            </a:r>
            <a:endParaRPr b="0" lang="fr-FR" sz="33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3300" spc="-1" strike="noStrike">
                <a:solidFill>
                  <a:srgbClr val="000000"/>
                </a:solidFill>
                <a:latin typeface="Arial"/>
              </a:rPr>
              <a:t>Seventh Outline Level</a:t>
            </a:r>
            <a:endParaRPr b="0" lang="fr-FR" sz="33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330" name="PlaceHolder 1"/>
          <p:cNvSpPr>
            <a:spLocks noGrp="1"/>
          </p:cNvSpPr>
          <p:nvPr>
            <p:ph type="title"/>
          </p:nvPr>
        </p:nvSpPr>
        <p:spPr>
          <a:xfrm>
            <a:off x="716760" y="510840"/>
            <a:ext cx="7710120" cy="482040"/>
          </a:xfrm>
          <a:prstGeom prst="rect">
            <a:avLst/>
          </a:prstGeom>
          <a:noFill/>
          <a:ln w="0">
            <a:noFill/>
          </a:ln>
        </p:spPr>
        <p:txBody>
          <a:bodyPr lIns="91440" rIns="91440" tIns="91440" bIns="91440" anchor="t">
            <a:noAutofit/>
          </a:bodyPr>
          <a:p>
            <a:pPr indent="0">
              <a:buNone/>
            </a:pPr>
            <a:r>
              <a:rPr b="0" lang="fr-FR" sz="2400" spc="-1" strike="noStrike">
                <a:solidFill>
                  <a:schemeClr val="dk1"/>
                </a:solidFill>
                <a:latin typeface="Arial"/>
              </a:rPr>
              <a:t>Click to edit the title text format</a:t>
            </a:r>
            <a:endParaRPr b="0" lang="fr-FR" sz="2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7" name="Google Shape;133;p13" descr=""/>
          <p:cNvPicPr/>
          <p:nvPr/>
        </p:nvPicPr>
        <p:blipFill>
          <a:blip r:embed="rId2">
            <a:alphaModFix amt="50000"/>
          </a:blip>
          <a:stretch/>
        </p:blipFill>
        <p:spPr>
          <a:xfrm>
            <a:off x="-153720" y="-85680"/>
            <a:ext cx="9451080" cy="5314680"/>
          </a:xfrm>
          <a:prstGeom prst="rect">
            <a:avLst/>
          </a:prstGeom>
          <a:ln w="0">
            <a:noFill/>
          </a:ln>
        </p:spPr>
      </p:pic>
      <p:sp>
        <p:nvSpPr>
          <p:cNvPr id="38" name="PlaceHolder 1"/>
          <p:cNvSpPr>
            <a:spLocks noGrp="1"/>
          </p:cNvSpPr>
          <p:nvPr>
            <p:ph type="title"/>
          </p:nvPr>
        </p:nvSpPr>
        <p:spPr>
          <a:xfrm>
            <a:off x="713160" y="463320"/>
            <a:ext cx="7717320" cy="559080"/>
          </a:xfrm>
          <a:prstGeom prst="rect">
            <a:avLst/>
          </a:prstGeom>
          <a:noFill/>
          <a:ln w="0">
            <a:noFill/>
          </a:ln>
        </p:spPr>
        <p:txBody>
          <a:bodyPr lIns="91440" rIns="91440" tIns="91440" bIns="91440" anchor="t">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sp>
        <p:nvSpPr>
          <p:cNvPr id="39" name="PlaceHolder 2"/>
          <p:cNvSpPr>
            <a:spLocks noGrp="1"/>
          </p:cNvSpPr>
          <p:nvPr>
            <p:ph type="title"/>
          </p:nvPr>
        </p:nvSpPr>
        <p:spPr>
          <a:xfrm>
            <a:off x="1869480" y="1573560"/>
            <a:ext cx="772920" cy="419400"/>
          </a:xfrm>
          <a:prstGeom prst="rect">
            <a:avLst/>
          </a:prstGeom>
          <a:noFill/>
          <a:ln w="0">
            <a:noFill/>
          </a:ln>
        </p:spPr>
        <p:txBody>
          <a:bodyPr lIns="91440" rIns="91440" tIns="91440" bIns="91440" anchor="b">
            <a:noAutofit/>
          </a:bodyPr>
          <a:p>
            <a:pPr indent="0" algn="ctr">
              <a:lnSpc>
                <a:spcPct val="100000"/>
              </a:lnSpc>
              <a:buNone/>
            </a:pPr>
            <a:r>
              <a:rPr b="1" lang="fr-FR" sz="1900" spc="-1" strike="noStrike">
                <a:solidFill>
                  <a:schemeClr val="dk1"/>
                </a:solidFill>
                <a:latin typeface="Quicksand"/>
                <a:ea typeface="Quicksand"/>
              </a:rPr>
              <a:t>xx%</a:t>
            </a:r>
            <a:endParaRPr b="0" lang="fr-FR" sz="1900" spc="-1" strike="noStrike">
              <a:solidFill>
                <a:schemeClr val="dk1"/>
              </a:solidFill>
              <a:latin typeface="Arial"/>
            </a:endParaRPr>
          </a:p>
        </p:txBody>
      </p:sp>
      <p:sp>
        <p:nvSpPr>
          <p:cNvPr id="40" name="PlaceHolder 3"/>
          <p:cNvSpPr>
            <a:spLocks noGrp="1"/>
          </p:cNvSpPr>
          <p:nvPr>
            <p:ph type="title"/>
          </p:nvPr>
        </p:nvSpPr>
        <p:spPr>
          <a:xfrm>
            <a:off x="4185360" y="1573560"/>
            <a:ext cx="772920" cy="419400"/>
          </a:xfrm>
          <a:prstGeom prst="rect">
            <a:avLst/>
          </a:prstGeom>
          <a:noFill/>
          <a:ln w="0">
            <a:noFill/>
          </a:ln>
        </p:spPr>
        <p:txBody>
          <a:bodyPr lIns="91440" rIns="91440" tIns="91440" bIns="91440" anchor="b">
            <a:noAutofit/>
          </a:bodyPr>
          <a:p>
            <a:pPr indent="0" algn="ctr">
              <a:lnSpc>
                <a:spcPct val="100000"/>
              </a:lnSpc>
              <a:buNone/>
            </a:pPr>
            <a:r>
              <a:rPr b="1" lang="fr-FR" sz="1900" spc="-1" strike="noStrike">
                <a:solidFill>
                  <a:schemeClr val="dk1"/>
                </a:solidFill>
                <a:latin typeface="Quicksand"/>
                <a:ea typeface="Quicksand"/>
              </a:rPr>
              <a:t>xx%</a:t>
            </a:r>
            <a:endParaRPr b="0" lang="fr-FR" sz="1900" spc="-1" strike="noStrike">
              <a:solidFill>
                <a:schemeClr val="dk1"/>
              </a:solidFill>
              <a:latin typeface="Arial"/>
            </a:endParaRPr>
          </a:p>
        </p:txBody>
      </p:sp>
      <p:sp>
        <p:nvSpPr>
          <p:cNvPr id="41" name="PlaceHolder 4"/>
          <p:cNvSpPr>
            <a:spLocks noGrp="1"/>
          </p:cNvSpPr>
          <p:nvPr>
            <p:ph type="title"/>
          </p:nvPr>
        </p:nvSpPr>
        <p:spPr>
          <a:xfrm>
            <a:off x="6501600" y="1573560"/>
            <a:ext cx="772920" cy="419400"/>
          </a:xfrm>
          <a:prstGeom prst="rect">
            <a:avLst/>
          </a:prstGeom>
          <a:noFill/>
          <a:ln w="0">
            <a:noFill/>
          </a:ln>
        </p:spPr>
        <p:txBody>
          <a:bodyPr lIns="91440" rIns="91440" tIns="91440" bIns="91440" anchor="b">
            <a:noAutofit/>
          </a:bodyPr>
          <a:p>
            <a:pPr indent="0" algn="ctr">
              <a:lnSpc>
                <a:spcPct val="100000"/>
              </a:lnSpc>
              <a:buNone/>
            </a:pPr>
            <a:r>
              <a:rPr b="1" lang="fr-FR" sz="1900" spc="-1" strike="noStrike">
                <a:solidFill>
                  <a:schemeClr val="dk1"/>
                </a:solidFill>
                <a:latin typeface="Quicksand"/>
                <a:ea typeface="Quicksand"/>
              </a:rPr>
              <a:t>xx%</a:t>
            </a:r>
            <a:endParaRPr b="0" lang="fr-FR" sz="1900" spc="-1" strike="noStrike">
              <a:solidFill>
                <a:schemeClr val="dk1"/>
              </a:solidFill>
              <a:latin typeface="Arial"/>
            </a:endParaRPr>
          </a:p>
        </p:txBody>
      </p:sp>
      <p:sp>
        <p:nvSpPr>
          <p:cNvPr id="42" name="PlaceHolder 5"/>
          <p:cNvSpPr>
            <a:spLocks noGrp="1"/>
          </p:cNvSpPr>
          <p:nvPr>
            <p:ph type="title"/>
          </p:nvPr>
        </p:nvSpPr>
        <p:spPr>
          <a:xfrm>
            <a:off x="1869480" y="3267720"/>
            <a:ext cx="772920" cy="419400"/>
          </a:xfrm>
          <a:prstGeom prst="rect">
            <a:avLst/>
          </a:prstGeom>
          <a:noFill/>
          <a:ln w="0">
            <a:noFill/>
          </a:ln>
        </p:spPr>
        <p:txBody>
          <a:bodyPr lIns="91440" rIns="91440" tIns="91440" bIns="91440" anchor="b">
            <a:noAutofit/>
          </a:bodyPr>
          <a:p>
            <a:pPr indent="0" algn="ctr">
              <a:lnSpc>
                <a:spcPct val="100000"/>
              </a:lnSpc>
              <a:buNone/>
            </a:pPr>
            <a:r>
              <a:rPr b="1" lang="fr-FR" sz="1900" spc="-1" strike="noStrike">
                <a:solidFill>
                  <a:schemeClr val="dk1"/>
                </a:solidFill>
                <a:latin typeface="Quicksand"/>
                <a:ea typeface="Quicksand"/>
              </a:rPr>
              <a:t>xx%</a:t>
            </a:r>
            <a:endParaRPr b="0" lang="fr-FR" sz="1900" spc="-1" strike="noStrike">
              <a:solidFill>
                <a:schemeClr val="dk1"/>
              </a:solidFill>
              <a:latin typeface="Arial"/>
            </a:endParaRPr>
          </a:p>
        </p:txBody>
      </p:sp>
      <p:sp>
        <p:nvSpPr>
          <p:cNvPr id="43" name="PlaceHolder 6"/>
          <p:cNvSpPr>
            <a:spLocks noGrp="1"/>
          </p:cNvSpPr>
          <p:nvPr>
            <p:ph type="title"/>
          </p:nvPr>
        </p:nvSpPr>
        <p:spPr>
          <a:xfrm>
            <a:off x="4185360" y="3267720"/>
            <a:ext cx="772920" cy="419400"/>
          </a:xfrm>
          <a:prstGeom prst="rect">
            <a:avLst/>
          </a:prstGeom>
          <a:noFill/>
          <a:ln w="0">
            <a:noFill/>
          </a:ln>
        </p:spPr>
        <p:txBody>
          <a:bodyPr lIns="91440" rIns="91440" tIns="91440" bIns="91440" anchor="b">
            <a:noAutofit/>
          </a:bodyPr>
          <a:p>
            <a:pPr indent="0" algn="ctr">
              <a:lnSpc>
                <a:spcPct val="100000"/>
              </a:lnSpc>
              <a:buNone/>
            </a:pPr>
            <a:r>
              <a:rPr b="1" lang="fr-FR" sz="1900" spc="-1" strike="noStrike">
                <a:solidFill>
                  <a:schemeClr val="dk1"/>
                </a:solidFill>
                <a:latin typeface="Quicksand"/>
                <a:ea typeface="Quicksand"/>
              </a:rPr>
              <a:t>xx%</a:t>
            </a:r>
            <a:endParaRPr b="0" lang="fr-FR" sz="1900" spc="-1" strike="noStrike">
              <a:solidFill>
                <a:schemeClr val="dk1"/>
              </a:solidFill>
              <a:latin typeface="Arial"/>
            </a:endParaRPr>
          </a:p>
        </p:txBody>
      </p:sp>
      <p:sp>
        <p:nvSpPr>
          <p:cNvPr id="44" name="PlaceHolder 7"/>
          <p:cNvSpPr>
            <a:spLocks noGrp="1"/>
          </p:cNvSpPr>
          <p:nvPr>
            <p:ph type="title"/>
          </p:nvPr>
        </p:nvSpPr>
        <p:spPr>
          <a:xfrm>
            <a:off x="6501600" y="3267720"/>
            <a:ext cx="772920" cy="419400"/>
          </a:xfrm>
          <a:prstGeom prst="rect">
            <a:avLst/>
          </a:prstGeom>
          <a:noFill/>
          <a:ln w="0">
            <a:noFill/>
          </a:ln>
        </p:spPr>
        <p:txBody>
          <a:bodyPr lIns="91440" rIns="91440" tIns="91440" bIns="91440" anchor="b">
            <a:noAutofit/>
          </a:bodyPr>
          <a:p>
            <a:pPr indent="0" algn="ctr">
              <a:lnSpc>
                <a:spcPct val="100000"/>
              </a:lnSpc>
              <a:buNone/>
            </a:pPr>
            <a:r>
              <a:rPr b="1" lang="fr-FR" sz="1900" spc="-1" strike="noStrike">
                <a:solidFill>
                  <a:schemeClr val="dk1"/>
                </a:solidFill>
                <a:latin typeface="Quicksand"/>
                <a:ea typeface="Quicksand"/>
              </a:rPr>
              <a:t>xx%</a:t>
            </a:r>
            <a:endParaRPr b="0" lang="fr-FR" sz="1900" spc="-1" strike="noStrike">
              <a:solidFill>
                <a:schemeClr val="dk1"/>
              </a:solidFill>
              <a:latin typeface="Arial"/>
            </a:endParaRPr>
          </a:p>
        </p:txBody>
      </p:sp>
      <p:grpSp>
        <p:nvGrpSpPr>
          <p:cNvPr id="45" name="Google Shape;147;p13"/>
          <p:cNvGrpSpPr/>
          <p:nvPr/>
        </p:nvGrpSpPr>
        <p:grpSpPr>
          <a:xfrm>
            <a:off x="-1203840" y="-1600200"/>
            <a:ext cx="11614320" cy="7217280"/>
            <a:chOff x="-1203840" y="-1600200"/>
            <a:chExt cx="11614320" cy="7217280"/>
          </a:xfrm>
        </p:grpSpPr>
        <p:pic>
          <p:nvPicPr>
            <p:cNvPr id="46" name="Google Shape;148;p13" descr=""/>
            <p:cNvPicPr/>
            <p:nvPr/>
          </p:nvPicPr>
          <p:blipFill>
            <a:blip r:embed="rId3"/>
            <a:srcRect l="25372" t="11691" r="25372" b="11680"/>
            <a:stretch/>
          </p:blipFill>
          <p:spPr>
            <a:xfrm>
              <a:off x="-1203840" y="1487880"/>
              <a:ext cx="2654640" cy="4129200"/>
            </a:xfrm>
            <a:prstGeom prst="rect">
              <a:avLst/>
            </a:prstGeom>
            <a:ln w="0">
              <a:noFill/>
            </a:ln>
          </p:spPr>
        </p:pic>
        <p:pic>
          <p:nvPicPr>
            <p:cNvPr id="47" name="Google Shape;149;p13" descr=""/>
            <p:cNvPicPr/>
            <p:nvPr/>
          </p:nvPicPr>
          <p:blipFill>
            <a:blip r:embed="rId4"/>
            <a:stretch/>
          </p:blipFill>
          <p:spPr>
            <a:xfrm>
              <a:off x="6501600" y="-1600200"/>
              <a:ext cx="3908880" cy="3908880"/>
            </a:xfrm>
            <a:prstGeom prst="rect">
              <a:avLst/>
            </a:prstGeom>
            <a:ln w="0">
              <a:noFill/>
            </a:ln>
          </p:spPr>
        </p:pic>
      </p:grpSp>
      <p:grpSp>
        <p:nvGrpSpPr>
          <p:cNvPr id="48" name="Google Shape;150;p13"/>
          <p:cNvGrpSpPr/>
          <p:nvPr/>
        </p:nvGrpSpPr>
        <p:grpSpPr>
          <a:xfrm>
            <a:off x="166680" y="1233360"/>
            <a:ext cx="408960" cy="5042160"/>
            <a:chOff x="166680" y="1233360"/>
            <a:chExt cx="408960" cy="5042160"/>
          </a:xfrm>
        </p:grpSpPr>
        <p:grpSp>
          <p:nvGrpSpPr>
            <p:cNvPr id="49" name="Google Shape;151;p13"/>
            <p:cNvGrpSpPr/>
            <p:nvPr/>
          </p:nvGrpSpPr>
          <p:grpSpPr>
            <a:xfrm>
              <a:off x="166680" y="1233360"/>
              <a:ext cx="408960" cy="961200"/>
              <a:chOff x="166680" y="1233360"/>
              <a:chExt cx="408960" cy="961200"/>
            </a:xfrm>
          </p:grpSpPr>
          <p:sp>
            <p:nvSpPr>
              <p:cNvPr id="50" name="Google Shape;152;p13"/>
              <p:cNvSpPr/>
              <p:nvPr/>
            </p:nvSpPr>
            <p:spPr>
              <a:xfrm>
                <a:off x="166680" y="192096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176965" y="237601"/>
                    </a:moveTo>
                    <a:cubicBezTo>
                      <a:pt x="176965" y="237601"/>
                      <a:pt x="13611" y="169535"/>
                      <a:pt x="0" y="0"/>
                    </a:cubicBezTo>
                    <a:cubicBezTo>
                      <a:pt x="0" y="0"/>
                      <a:pt x="14849" y="29699"/>
                      <a:pt x="49501" y="39605"/>
                    </a:cubicBezTo>
                    <a:cubicBezTo>
                      <a:pt x="84153" y="49501"/>
                      <a:pt x="148504" y="79200"/>
                      <a:pt x="176965" y="23760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1" name="Google Shape;153;p13"/>
              <p:cNvSpPr/>
              <p:nvPr/>
            </p:nvSpPr>
            <p:spPr>
              <a:xfrm>
                <a:off x="166680" y="176868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176965" y="237601"/>
                    </a:moveTo>
                    <a:cubicBezTo>
                      <a:pt x="176965" y="237601"/>
                      <a:pt x="13611" y="169535"/>
                      <a:pt x="0" y="0"/>
                    </a:cubicBezTo>
                    <a:cubicBezTo>
                      <a:pt x="0" y="0"/>
                      <a:pt x="14849" y="29699"/>
                      <a:pt x="49501" y="39595"/>
                    </a:cubicBezTo>
                    <a:cubicBezTo>
                      <a:pt x="84153" y="49492"/>
                      <a:pt x="148504" y="79200"/>
                      <a:pt x="176965" y="23759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2" name="Google Shape;154;p13"/>
              <p:cNvSpPr/>
              <p:nvPr/>
            </p:nvSpPr>
            <p:spPr>
              <a:xfrm>
                <a:off x="176400" y="161892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168297" y="225971"/>
                    </a:moveTo>
                    <a:cubicBezTo>
                      <a:pt x="168297" y="225971"/>
                      <a:pt x="12944" y="161239"/>
                      <a:pt x="0" y="0"/>
                    </a:cubicBezTo>
                    <a:cubicBezTo>
                      <a:pt x="0" y="0"/>
                      <a:pt x="14126" y="28242"/>
                      <a:pt x="47073" y="37662"/>
                    </a:cubicBezTo>
                    <a:cubicBezTo>
                      <a:pt x="80029" y="47073"/>
                      <a:pt x="141227" y="75324"/>
                      <a:pt x="168297"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3" name="Google Shape;155;p13"/>
              <p:cNvSpPr/>
              <p:nvPr/>
            </p:nvSpPr>
            <p:spPr>
              <a:xfrm>
                <a:off x="176400" y="146232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168297" y="225971"/>
                    </a:moveTo>
                    <a:cubicBezTo>
                      <a:pt x="168297" y="225971"/>
                      <a:pt x="12944" y="161239"/>
                      <a:pt x="0" y="0"/>
                    </a:cubicBezTo>
                    <a:cubicBezTo>
                      <a:pt x="0" y="0"/>
                      <a:pt x="14126" y="28251"/>
                      <a:pt x="47073" y="37662"/>
                    </a:cubicBezTo>
                    <a:cubicBezTo>
                      <a:pt x="80029" y="47073"/>
                      <a:pt x="141227" y="75324"/>
                      <a:pt x="168297"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4" name="Google Shape;156;p13"/>
              <p:cNvSpPr/>
              <p:nvPr/>
            </p:nvSpPr>
            <p:spPr>
              <a:xfrm>
                <a:off x="198360" y="1333080"/>
                <a:ext cx="171720" cy="230760"/>
              </a:xfrm>
              <a:custGeom>
                <a:avLst/>
                <a:gdLst>
                  <a:gd name="textAreaLeft" fmla="*/ 0 w 171720"/>
                  <a:gd name="textAreaRight" fmla="*/ 172080 w 171720"/>
                  <a:gd name="textAreaTop" fmla="*/ 0 h 230760"/>
                  <a:gd name="textAreaBottom" fmla="*/ 231120 h 230760"/>
                </a:gdLst>
                <a:ahLst/>
                <a:rect l="textAreaLeft" t="textAreaTop" r="textAreaRight" b="textAreaBottom"/>
                <a:pathLst>
                  <a:path w="149314" h="200473">
                    <a:moveTo>
                      <a:pt x="149314" y="200473"/>
                    </a:moveTo>
                    <a:cubicBezTo>
                      <a:pt x="149314" y="200473"/>
                      <a:pt x="11487" y="143047"/>
                      <a:pt x="0" y="0"/>
                    </a:cubicBezTo>
                    <a:cubicBezTo>
                      <a:pt x="0" y="0"/>
                      <a:pt x="12525" y="25060"/>
                      <a:pt x="41767" y="33414"/>
                    </a:cubicBezTo>
                    <a:cubicBezTo>
                      <a:pt x="70999" y="41767"/>
                      <a:pt x="125301" y="66827"/>
                      <a:pt x="149314" y="200473"/>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5" name="Google Shape;157;p13"/>
              <p:cNvSpPr/>
              <p:nvPr/>
            </p:nvSpPr>
            <p:spPr>
              <a:xfrm>
                <a:off x="371880" y="192096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0" y="237601"/>
                    </a:moveTo>
                    <a:cubicBezTo>
                      <a:pt x="0" y="237601"/>
                      <a:pt x="163344" y="169535"/>
                      <a:pt x="176965" y="0"/>
                    </a:cubicBezTo>
                    <a:cubicBezTo>
                      <a:pt x="176965" y="0"/>
                      <a:pt x="162115" y="29699"/>
                      <a:pt x="127464" y="39605"/>
                    </a:cubicBezTo>
                    <a:cubicBezTo>
                      <a:pt x="92812" y="49501"/>
                      <a:pt x="28461" y="79200"/>
                      <a:pt x="0" y="23760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6" name="Google Shape;158;p13"/>
              <p:cNvSpPr/>
              <p:nvPr/>
            </p:nvSpPr>
            <p:spPr>
              <a:xfrm>
                <a:off x="371880" y="1768680"/>
                <a:ext cx="203760" cy="273600"/>
              </a:xfrm>
              <a:custGeom>
                <a:avLst/>
                <a:gdLst>
                  <a:gd name="textAreaLeft" fmla="*/ 0 w 203760"/>
                  <a:gd name="textAreaRight" fmla="*/ 204120 w 203760"/>
                  <a:gd name="textAreaTop" fmla="*/ 0 h 273600"/>
                  <a:gd name="textAreaBottom" fmla="*/ 273960 h 273600"/>
                </a:gdLst>
                <a:ahLst/>
                <a:rect l="textAreaLeft" t="textAreaTop" r="textAreaRight" b="textAreaBottom"/>
                <a:pathLst>
                  <a:path w="176965" h="237601">
                    <a:moveTo>
                      <a:pt x="0" y="237601"/>
                    </a:moveTo>
                    <a:cubicBezTo>
                      <a:pt x="0" y="237601"/>
                      <a:pt x="163344" y="169535"/>
                      <a:pt x="176965" y="0"/>
                    </a:cubicBezTo>
                    <a:cubicBezTo>
                      <a:pt x="176965" y="0"/>
                      <a:pt x="162115" y="29699"/>
                      <a:pt x="127464" y="39595"/>
                    </a:cubicBezTo>
                    <a:cubicBezTo>
                      <a:pt x="92812" y="49492"/>
                      <a:pt x="28461" y="79200"/>
                      <a:pt x="0" y="23759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7" name="Google Shape;159;p13"/>
              <p:cNvSpPr/>
              <p:nvPr/>
            </p:nvSpPr>
            <p:spPr>
              <a:xfrm>
                <a:off x="371880" y="161892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0" y="225971"/>
                    </a:moveTo>
                    <a:cubicBezTo>
                      <a:pt x="0" y="225971"/>
                      <a:pt x="155353" y="161239"/>
                      <a:pt x="168297" y="0"/>
                    </a:cubicBezTo>
                    <a:cubicBezTo>
                      <a:pt x="168297" y="0"/>
                      <a:pt x="154172" y="28242"/>
                      <a:pt x="121225" y="37662"/>
                    </a:cubicBezTo>
                    <a:cubicBezTo>
                      <a:pt x="88278" y="47082"/>
                      <a:pt x="27070" y="75324"/>
                      <a:pt x="0"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8" name="Google Shape;160;p13"/>
              <p:cNvSpPr/>
              <p:nvPr/>
            </p:nvSpPr>
            <p:spPr>
              <a:xfrm>
                <a:off x="371880" y="1462320"/>
                <a:ext cx="193680" cy="260280"/>
              </a:xfrm>
              <a:custGeom>
                <a:avLst/>
                <a:gdLst>
                  <a:gd name="textAreaLeft" fmla="*/ 0 w 193680"/>
                  <a:gd name="textAreaRight" fmla="*/ 194040 w 193680"/>
                  <a:gd name="textAreaTop" fmla="*/ 0 h 260280"/>
                  <a:gd name="textAreaBottom" fmla="*/ 260640 h 260280"/>
                </a:gdLst>
                <a:ahLst/>
                <a:rect l="textAreaLeft" t="textAreaTop" r="textAreaRight" b="textAreaBottom"/>
                <a:pathLst>
                  <a:path w="168297" h="225971">
                    <a:moveTo>
                      <a:pt x="0" y="225971"/>
                    </a:moveTo>
                    <a:cubicBezTo>
                      <a:pt x="0" y="225971"/>
                      <a:pt x="155353" y="161239"/>
                      <a:pt x="168297" y="0"/>
                    </a:cubicBezTo>
                    <a:cubicBezTo>
                      <a:pt x="168297" y="0"/>
                      <a:pt x="154172" y="28251"/>
                      <a:pt x="121225" y="37662"/>
                    </a:cubicBezTo>
                    <a:cubicBezTo>
                      <a:pt x="88268" y="47073"/>
                      <a:pt x="27070" y="75324"/>
                      <a:pt x="0" y="225971"/>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9" name="Google Shape;161;p13"/>
              <p:cNvSpPr/>
              <p:nvPr/>
            </p:nvSpPr>
            <p:spPr>
              <a:xfrm>
                <a:off x="371880" y="1333080"/>
                <a:ext cx="171720" cy="230760"/>
              </a:xfrm>
              <a:custGeom>
                <a:avLst/>
                <a:gdLst>
                  <a:gd name="textAreaLeft" fmla="*/ 0 w 171720"/>
                  <a:gd name="textAreaRight" fmla="*/ 172080 w 171720"/>
                  <a:gd name="textAreaTop" fmla="*/ 0 h 230760"/>
                  <a:gd name="textAreaBottom" fmla="*/ 231120 h 230760"/>
                </a:gdLst>
                <a:ahLst/>
                <a:rect l="textAreaLeft" t="textAreaTop" r="textAreaRight" b="textAreaBottom"/>
                <a:pathLst>
                  <a:path w="149314" h="200473">
                    <a:moveTo>
                      <a:pt x="0" y="200473"/>
                    </a:moveTo>
                    <a:cubicBezTo>
                      <a:pt x="0" y="200473"/>
                      <a:pt x="137827" y="143047"/>
                      <a:pt x="149314" y="0"/>
                    </a:cubicBezTo>
                    <a:cubicBezTo>
                      <a:pt x="149314" y="0"/>
                      <a:pt x="136789" y="25060"/>
                      <a:pt x="107547" y="33414"/>
                    </a:cubicBezTo>
                    <a:cubicBezTo>
                      <a:pt x="78315" y="41767"/>
                      <a:pt x="24013" y="66827"/>
                      <a:pt x="0" y="200473"/>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60" name="Google Shape;162;p13"/>
              <p:cNvSpPr/>
              <p:nvPr/>
            </p:nvSpPr>
            <p:spPr>
              <a:xfrm>
                <a:off x="223920" y="1233360"/>
                <a:ext cx="146160" cy="196560"/>
              </a:xfrm>
              <a:custGeom>
                <a:avLst/>
                <a:gdLst>
                  <a:gd name="textAreaLeft" fmla="*/ 0 w 146160"/>
                  <a:gd name="textAreaRight" fmla="*/ 146520 w 146160"/>
                  <a:gd name="textAreaTop" fmla="*/ 0 h 196560"/>
                  <a:gd name="textAreaBottom" fmla="*/ 196920 h 196560"/>
                </a:gdLst>
                <a:ahLst/>
                <a:rect l="textAreaLeft" t="textAreaTop" r="textAreaRight" b="textAreaBottom"/>
                <a:pathLst>
                  <a:path w="127187" h="170774">
                    <a:moveTo>
                      <a:pt x="127187" y="170774"/>
                    </a:moveTo>
                    <a:cubicBezTo>
                      <a:pt x="127187" y="170774"/>
                      <a:pt x="9782" y="121853"/>
                      <a:pt x="0" y="0"/>
                    </a:cubicBezTo>
                    <a:cubicBezTo>
                      <a:pt x="0" y="0"/>
                      <a:pt x="10668" y="21346"/>
                      <a:pt x="35576" y="28461"/>
                    </a:cubicBezTo>
                    <a:cubicBezTo>
                      <a:pt x="60484" y="35576"/>
                      <a:pt x="106728" y="56921"/>
                      <a:pt x="127187" y="170774"/>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61" name="Google Shape;163;p13"/>
              <p:cNvSpPr/>
              <p:nvPr/>
            </p:nvSpPr>
            <p:spPr>
              <a:xfrm>
                <a:off x="368640" y="1233360"/>
                <a:ext cx="146160" cy="196560"/>
              </a:xfrm>
              <a:custGeom>
                <a:avLst/>
                <a:gdLst>
                  <a:gd name="textAreaLeft" fmla="*/ 0 w 146160"/>
                  <a:gd name="textAreaRight" fmla="*/ 146520 w 146160"/>
                  <a:gd name="textAreaTop" fmla="*/ 0 h 196560"/>
                  <a:gd name="textAreaBottom" fmla="*/ 196920 h 196560"/>
                </a:gdLst>
                <a:ahLst/>
                <a:rect l="textAreaLeft" t="textAreaTop" r="textAreaRight" b="textAreaBottom"/>
                <a:pathLst>
                  <a:path w="127187" h="170774">
                    <a:moveTo>
                      <a:pt x="0" y="170774"/>
                    </a:moveTo>
                    <a:cubicBezTo>
                      <a:pt x="0" y="170774"/>
                      <a:pt x="117405" y="121853"/>
                      <a:pt x="127187" y="0"/>
                    </a:cubicBezTo>
                    <a:cubicBezTo>
                      <a:pt x="127187" y="0"/>
                      <a:pt x="116519" y="21346"/>
                      <a:pt x="91611" y="28461"/>
                    </a:cubicBezTo>
                    <a:cubicBezTo>
                      <a:pt x="66704" y="35576"/>
                      <a:pt x="20460" y="56921"/>
                      <a:pt x="0" y="170774"/>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cxnSp>
          <p:nvCxnSpPr>
            <p:cNvPr id="62" name="Google Shape;164;p13"/>
            <p:cNvCxnSpPr/>
            <p:nvPr/>
          </p:nvCxnSpPr>
          <p:spPr>
            <a:xfrm>
              <a:off x="372240" y="1409040"/>
              <a:ext cx="360" cy="4866840"/>
            </a:xfrm>
            <a:prstGeom prst="straightConnector1">
              <a:avLst/>
            </a:prstGeom>
            <a:ln w="9525">
              <a:solidFill>
                <a:srgbClr val="201f1f"/>
              </a:solidFill>
              <a:round/>
            </a:ln>
          </p:spPr>
        </p:cxnSp>
      </p:grpSp>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3" name="Google Shape;166;p14" descr=""/>
          <p:cNvPicPr/>
          <p:nvPr/>
        </p:nvPicPr>
        <p:blipFill>
          <a:blip r:embed="rId2">
            <a:alphaModFix amt="50000"/>
          </a:blip>
          <a:stretch/>
        </p:blipFill>
        <p:spPr>
          <a:xfrm>
            <a:off x="-153720" y="-85680"/>
            <a:ext cx="9451080" cy="5314680"/>
          </a:xfrm>
          <a:prstGeom prst="rect">
            <a:avLst/>
          </a:prstGeom>
          <a:ln w="0">
            <a:noFill/>
          </a:ln>
        </p:spPr>
      </p:pic>
      <p:grpSp>
        <p:nvGrpSpPr>
          <p:cNvPr id="64" name="Google Shape;167;p14"/>
          <p:cNvGrpSpPr/>
          <p:nvPr/>
        </p:nvGrpSpPr>
        <p:grpSpPr>
          <a:xfrm>
            <a:off x="-774720" y="-2804400"/>
            <a:ext cx="9951840" cy="8632440"/>
            <a:chOff x="-774720" y="-2804400"/>
            <a:chExt cx="9951840" cy="8632440"/>
          </a:xfrm>
        </p:grpSpPr>
        <p:grpSp>
          <p:nvGrpSpPr>
            <p:cNvPr id="65" name="Google Shape;168;p14"/>
            <p:cNvGrpSpPr/>
            <p:nvPr/>
          </p:nvGrpSpPr>
          <p:grpSpPr>
            <a:xfrm>
              <a:off x="3199320" y="-2804400"/>
              <a:ext cx="5977800" cy="8632440"/>
              <a:chOff x="3199320" y="-2804400"/>
              <a:chExt cx="5977800" cy="8632440"/>
            </a:xfrm>
          </p:grpSpPr>
          <p:pic>
            <p:nvPicPr>
              <p:cNvPr id="66" name="Google Shape;169;p14" descr=""/>
              <p:cNvPicPr/>
              <p:nvPr/>
            </p:nvPicPr>
            <p:blipFill>
              <a:blip r:embed="rId3"/>
              <a:stretch/>
            </p:blipFill>
            <p:spPr>
              <a:xfrm rot="13961400">
                <a:off x="3910680" y="-2092320"/>
                <a:ext cx="3545280" cy="3545280"/>
              </a:xfrm>
              <a:prstGeom prst="rect">
                <a:avLst/>
              </a:prstGeom>
              <a:ln w="0">
                <a:noFill/>
              </a:ln>
            </p:spPr>
          </p:pic>
          <p:pic>
            <p:nvPicPr>
              <p:cNvPr id="67" name="Google Shape;170;p14" descr=""/>
              <p:cNvPicPr/>
              <p:nvPr/>
            </p:nvPicPr>
            <p:blipFill>
              <a:blip r:embed="rId4"/>
              <a:srcRect l="0" t="20363" r="4648" b="20352"/>
              <a:stretch/>
            </p:blipFill>
            <p:spPr>
              <a:xfrm flipH="1">
                <a:off x="6107760" y="3919680"/>
                <a:ext cx="3069360" cy="1908360"/>
              </a:xfrm>
              <a:prstGeom prst="rect">
                <a:avLst/>
              </a:prstGeom>
              <a:ln w="0">
                <a:noFill/>
              </a:ln>
            </p:spPr>
          </p:pic>
        </p:grpSp>
        <p:pic>
          <p:nvPicPr>
            <p:cNvPr id="68" name="Google Shape;171;p14" descr=""/>
            <p:cNvPicPr/>
            <p:nvPr/>
          </p:nvPicPr>
          <p:blipFill>
            <a:blip r:embed="rId5"/>
            <a:srcRect l="0" t="50000" r="59930" b="0"/>
            <a:stretch/>
          </p:blipFill>
          <p:spPr>
            <a:xfrm>
              <a:off x="-774720" y="3004920"/>
              <a:ext cx="2060280" cy="2571480"/>
            </a:xfrm>
            <a:prstGeom prst="rect">
              <a:avLst/>
            </a:prstGeom>
            <a:ln w="0">
              <a:noFill/>
            </a:ln>
          </p:spPr>
        </p:pic>
      </p:grpSp>
      <p:sp>
        <p:nvSpPr>
          <p:cNvPr id="69" name="PlaceHolder 1"/>
          <p:cNvSpPr>
            <a:spLocks noGrp="1"/>
          </p:cNvSpPr>
          <p:nvPr>
            <p:ph type="title"/>
          </p:nvPr>
        </p:nvSpPr>
        <p:spPr>
          <a:xfrm>
            <a:off x="713160" y="523080"/>
            <a:ext cx="4153320" cy="687600"/>
          </a:xfrm>
          <a:prstGeom prst="rect">
            <a:avLst/>
          </a:prstGeom>
          <a:noFill/>
          <a:ln w="0">
            <a:noFill/>
          </a:ln>
        </p:spPr>
        <p:txBody>
          <a:bodyPr lIns="91440" rIns="91440" tIns="91440" bIns="91440" anchor="b">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sp>
        <p:nvSpPr>
          <p:cNvPr id="70" name="PlaceHolder 2"/>
          <p:cNvSpPr>
            <a:spLocks noGrp="1"/>
          </p:cNvSpPr>
          <p:nvPr>
            <p:ph type="body"/>
          </p:nvPr>
        </p:nvSpPr>
        <p:spPr>
          <a:xfrm>
            <a:off x="713160" y="2620440"/>
            <a:ext cx="4153320" cy="19832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sp>
        <p:nvSpPr>
          <p:cNvPr id="71" name="PlaceHolder 3"/>
          <p:cNvSpPr>
            <a:spLocks noGrp="1"/>
          </p:cNvSpPr>
          <p:nvPr>
            <p:ph type="body"/>
          </p:nvPr>
        </p:nvSpPr>
        <p:spPr>
          <a:xfrm>
            <a:off x="5543640" y="154080"/>
            <a:ext cx="3444120" cy="4834800"/>
          </a:xfrm>
          <a:prstGeom prst="rect">
            <a:avLst/>
          </a:prstGeom>
          <a:noFill/>
          <a:ln w="0">
            <a:noFill/>
          </a:ln>
        </p:spPr>
        <p:txBody>
          <a:bodyPr lIns="90000" rIns="90000" tIns="45000" bIns="45000" anchor="t">
            <a:normAutofit fontScale="98333" lnSpcReduction="10000"/>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72" name="Google Shape;176;p15" descr=""/>
          <p:cNvPicPr/>
          <p:nvPr/>
        </p:nvPicPr>
        <p:blipFill>
          <a:blip r:embed="rId2">
            <a:alphaModFix amt="50000"/>
          </a:blip>
          <a:stretch/>
        </p:blipFill>
        <p:spPr>
          <a:xfrm>
            <a:off x="-153720" y="-85680"/>
            <a:ext cx="9451080" cy="5314680"/>
          </a:xfrm>
          <a:prstGeom prst="rect">
            <a:avLst/>
          </a:prstGeom>
          <a:ln w="0">
            <a:noFill/>
          </a:ln>
        </p:spPr>
      </p:pic>
      <p:sp>
        <p:nvSpPr>
          <p:cNvPr id="73" name="PlaceHolder 1"/>
          <p:cNvSpPr>
            <a:spLocks noGrp="1"/>
          </p:cNvSpPr>
          <p:nvPr>
            <p:ph type="title"/>
          </p:nvPr>
        </p:nvSpPr>
        <p:spPr>
          <a:xfrm>
            <a:off x="1401120" y="1583280"/>
            <a:ext cx="6341040" cy="674640"/>
          </a:xfrm>
          <a:prstGeom prst="rect">
            <a:avLst/>
          </a:prstGeom>
          <a:noFill/>
          <a:ln w="0">
            <a:noFill/>
          </a:ln>
        </p:spPr>
        <p:txBody>
          <a:bodyPr lIns="91440" rIns="91440" tIns="91440" bIns="91440" anchor="b">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grpSp>
        <p:nvGrpSpPr>
          <p:cNvPr id="74" name="Google Shape;179;p15"/>
          <p:cNvGrpSpPr/>
          <p:nvPr/>
        </p:nvGrpSpPr>
        <p:grpSpPr>
          <a:xfrm>
            <a:off x="-486720" y="50040"/>
            <a:ext cx="11498040" cy="7038720"/>
            <a:chOff x="-486720" y="50040"/>
            <a:chExt cx="11498040" cy="7038720"/>
          </a:xfrm>
        </p:grpSpPr>
        <p:pic>
          <p:nvPicPr>
            <p:cNvPr id="75" name="Google Shape;180;p15" descr=""/>
            <p:cNvPicPr/>
            <p:nvPr/>
          </p:nvPicPr>
          <p:blipFill>
            <a:blip r:embed="rId3"/>
            <a:stretch/>
          </p:blipFill>
          <p:spPr>
            <a:xfrm flipH="1" rot="7638600">
              <a:off x="6754320" y="2831400"/>
              <a:ext cx="3545280" cy="3545280"/>
            </a:xfrm>
            <a:prstGeom prst="rect">
              <a:avLst/>
            </a:prstGeom>
            <a:ln w="0">
              <a:noFill/>
            </a:ln>
          </p:spPr>
        </p:pic>
        <p:pic>
          <p:nvPicPr>
            <p:cNvPr id="76" name="Google Shape;181;p15" descr=""/>
            <p:cNvPicPr/>
            <p:nvPr/>
          </p:nvPicPr>
          <p:blipFill>
            <a:blip r:embed="rId4"/>
            <a:srcRect l="0" t="20363" r="4648" b="20352"/>
            <a:stretch/>
          </p:blipFill>
          <p:spPr>
            <a:xfrm flipH="1" rot="10800000">
              <a:off x="-486720" y="49680"/>
              <a:ext cx="3069360" cy="1908360"/>
            </a:xfrm>
            <a:prstGeom prst="rect">
              <a:avLst/>
            </a:prstGeom>
            <a:ln w="0">
              <a:noFill/>
            </a:ln>
          </p:spPr>
        </p:pic>
      </p:grpSp>
      <p:grpSp>
        <p:nvGrpSpPr>
          <p:cNvPr id="77" name="Google Shape;182;p15"/>
          <p:cNvGrpSpPr/>
          <p:nvPr/>
        </p:nvGrpSpPr>
        <p:grpSpPr>
          <a:xfrm>
            <a:off x="8633880" y="1702080"/>
            <a:ext cx="336240" cy="3441600"/>
            <a:chOff x="8633880" y="1702080"/>
            <a:chExt cx="336240" cy="3441600"/>
          </a:xfrm>
        </p:grpSpPr>
        <p:sp>
          <p:nvSpPr>
            <p:cNvPr id="78" name="Google Shape;183;p15"/>
            <p:cNvSpPr/>
            <p:nvPr/>
          </p:nvSpPr>
          <p:spPr>
            <a:xfrm>
              <a:off x="8633880" y="241848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2"/>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79" name="Google Shape;184;p15"/>
            <p:cNvSpPr/>
            <p:nvPr/>
          </p:nvSpPr>
          <p:spPr>
            <a:xfrm>
              <a:off x="8633880" y="228600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2"/>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80" name="Google Shape;185;p15"/>
            <p:cNvSpPr/>
            <p:nvPr/>
          </p:nvSpPr>
          <p:spPr>
            <a:xfrm>
              <a:off x="8633880" y="215352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3"/>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81" name="Google Shape;186;p15"/>
            <p:cNvSpPr/>
            <p:nvPr/>
          </p:nvSpPr>
          <p:spPr>
            <a:xfrm>
              <a:off x="8638920" y="2027520"/>
              <a:ext cx="155880" cy="197280"/>
            </a:xfrm>
            <a:custGeom>
              <a:avLst/>
              <a:gdLst>
                <a:gd name="textAreaLeft" fmla="*/ 0 w 155880"/>
                <a:gd name="textAreaRight" fmla="*/ 156240 w 155880"/>
                <a:gd name="textAreaTop" fmla="*/ 0 h 197280"/>
                <a:gd name="textAreaBottom" fmla="*/ 197640 h 197280"/>
              </a:gdLst>
              <a:ahLst/>
              <a:rect l="textAreaLeft" t="textAreaTop" r="textAreaRight" b="textAreaBottom"/>
              <a:pathLst>
                <a:path w="172659" h="243363">
                  <a:moveTo>
                    <a:pt x="155669" y="197662"/>
                  </a:moveTo>
                  <a:cubicBezTo>
                    <a:pt x="155669" y="197662"/>
                    <a:pt x="-4494" y="94049"/>
                    <a:pt x="97" y="24174"/>
                  </a:cubicBezTo>
                  <a:cubicBezTo>
                    <a:pt x="4688" y="-45701"/>
                    <a:pt x="168165" y="43148"/>
                    <a:pt x="155669" y="19766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82" name="Google Shape;187;p15"/>
            <p:cNvSpPr/>
            <p:nvPr/>
          </p:nvSpPr>
          <p:spPr>
            <a:xfrm>
              <a:off x="8647920" y="1906200"/>
              <a:ext cx="147600" cy="186120"/>
            </a:xfrm>
            <a:custGeom>
              <a:avLst/>
              <a:gdLst>
                <a:gd name="textAreaLeft" fmla="*/ 0 w 147600"/>
                <a:gd name="textAreaRight" fmla="*/ 147960 w 147600"/>
                <a:gd name="textAreaTop" fmla="*/ 0 h 186120"/>
                <a:gd name="textAreaBottom" fmla="*/ 186480 h 186120"/>
              </a:gdLst>
              <a:ahLst/>
              <a:rect l="textAreaLeft" t="textAreaTop" r="textAreaRight" b="textAreaBottom"/>
              <a:pathLst>
                <a:path w="162849" h="229534">
                  <a:moveTo>
                    <a:pt x="146833" y="186430"/>
                  </a:moveTo>
                  <a:cubicBezTo>
                    <a:pt x="146833" y="186430"/>
                    <a:pt x="-4233" y="88703"/>
                    <a:pt x="91" y="22800"/>
                  </a:cubicBezTo>
                  <a:cubicBezTo>
                    <a:pt x="4415" y="-43104"/>
                    <a:pt x="158616" y="40697"/>
                    <a:pt x="146833" y="18643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83" name="Google Shape;188;p15"/>
            <p:cNvSpPr/>
            <p:nvPr/>
          </p:nvSpPr>
          <p:spPr>
            <a:xfrm>
              <a:off x="8809200" y="241848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2"/>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84" name="Google Shape;189;p15"/>
            <p:cNvSpPr/>
            <p:nvPr/>
          </p:nvSpPr>
          <p:spPr>
            <a:xfrm>
              <a:off x="8809200" y="228600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2"/>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85" name="Google Shape;190;p15"/>
            <p:cNvSpPr/>
            <p:nvPr/>
          </p:nvSpPr>
          <p:spPr>
            <a:xfrm>
              <a:off x="8809200" y="215352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3"/>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86" name="Google Shape;191;p15"/>
            <p:cNvSpPr/>
            <p:nvPr/>
          </p:nvSpPr>
          <p:spPr>
            <a:xfrm>
              <a:off x="8809200" y="2027520"/>
              <a:ext cx="155880" cy="197280"/>
            </a:xfrm>
            <a:custGeom>
              <a:avLst/>
              <a:gdLst>
                <a:gd name="textAreaLeft" fmla="*/ 0 w 155880"/>
                <a:gd name="textAreaRight" fmla="*/ 156240 w 155880"/>
                <a:gd name="textAreaTop" fmla="*/ 0 h 197280"/>
                <a:gd name="textAreaBottom" fmla="*/ 197640 h 197280"/>
              </a:gdLst>
              <a:ahLst/>
              <a:rect l="textAreaLeft" t="textAreaTop" r="textAreaRight" b="textAreaBottom"/>
              <a:pathLst>
                <a:path w="172659" h="243363">
                  <a:moveTo>
                    <a:pt x="681" y="197662"/>
                  </a:moveTo>
                  <a:cubicBezTo>
                    <a:pt x="681" y="197662"/>
                    <a:pt x="160844" y="94049"/>
                    <a:pt x="156253" y="24174"/>
                  </a:cubicBezTo>
                  <a:cubicBezTo>
                    <a:pt x="151672" y="-45701"/>
                    <a:pt x="-11815" y="43148"/>
                    <a:pt x="681" y="19766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87" name="Google Shape;192;p15"/>
            <p:cNvSpPr/>
            <p:nvPr/>
          </p:nvSpPr>
          <p:spPr>
            <a:xfrm>
              <a:off x="8808840" y="1906200"/>
              <a:ext cx="147600" cy="186120"/>
            </a:xfrm>
            <a:custGeom>
              <a:avLst/>
              <a:gdLst>
                <a:gd name="textAreaLeft" fmla="*/ 0 w 147600"/>
                <a:gd name="textAreaRight" fmla="*/ 147960 w 147600"/>
                <a:gd name="textAreaTop" fmla="*/ 0 h 186120"/>
                <a:gd name="textAreaBottom" fmla="*/ 186480 h 186120"/>
              </a:gdLst>
              <a:ahLst/>
              <a:rect l="textAreaLeft" t="textAreaTop" r="textAreaRight" b="textAreaBottom"/>
              <a:pathLst>
                <a:path w="162849" h="229534">
                  <a:moveTo>
                    <a:pt x="642" y="186430"/>
                  </a:moveTo>
                  <a:cubicBezTo>
                    <a:pt x="642" y="186430"/>
                    <a:pt x="151709" y="88703"/>
                    <a:pt x="147384" y="22800"/>
                  </a:cubicBezTo>
                  <a:cubicBezTo>
                    <a:pt x="143060" y="-43104"/>
                    <a:pt x="-11140" y="40697"/>
                    <a:pt x="642" y="18643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88" name="Google Shape;193;p15"/>
            <p:cNvSpPr/>
            <p:nvPr/>
          </p:nvSpPr>
          <p:spPr>
            <a:xfrm>
              <a:off x="8762400" y="1702080"/>
              <a:ext cx="104040" cy="250920"/>
            </a:xfrm>
            <a:custGeom>
              <a:avLst/>
              <a:gdLst>
                <a:gd name="textAreaLeft" fmla="*/ 0 w 104040"/>
                <a:gd name="textAreaRight" fmla="*/ 104400 w 104040"/>
                <a:gd name="textAreaTop" fmla="*/ 0 h 250920"/>
                <a:gd name="textAreaBottom" fmla="*/ 251280 h 250920"/>
              </a:gdLst>
              <a:ahLst/>
              <a:rect l="textAreaLeft" t="textAreaTop" r="textAreaRight" b="textAreaBottom"/>
              <a:pathLst>
                <a:path w="160878" h="251212">
                  <a:moveTo>
                    <a:pt x="50940" y="251212"/>
                  </a:moveTo>
                  <a:cubicBezTo>
                    <a:pt x="-10934" y="251212"/>
                    <a:pt x="-24546" y="0"/>
                    <a:pt x="55893" y="0"/>
                  </a:cubicBezTo>
                  <a:cubicBezTo>
                    <a:pt x="136332" y="0"/>
                    <a:pt x="104156" y="251212"/>
                    <a:pt x="50940" y="25121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cxnSp>
          <p:nvCxnSpPr>
            <p:cNvPr id="89" name="Google Shape;194;p15"/>
            <p:cNvCxnSpPr/>
            <p:nvPr/>
          </p:nvCxnSpPr>
          <p:spPr>
            <a:xfrm>
              <a:off x="8794800" y="1946880"/>
              <a:ext cx="360" cy="3197160"/>
            </a:xfrm>
            <a:prstGeom prst="straightConnector1">
              <a:avLst/>
            </a:prstGeom>
            <a:ln w="9525">
              <a:solidFill>
                <a:srgbClr val="201f1f"/>
              </a:solidFill>
              <a:round/>
            </a:ln>
          </p:spPr>
        </p:cxnSp>
      </p:grpSp>
      <p:sp>
        <p:nvSpPr>
          <p:cNvPr id="9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91" name="Google Shape;196;p16" descr=""/>
          <p:cNvPicPr/>
          <p:nvPr/>
        </p:nvPicPr>
        <p:blipFill>
          <a:blip r:embed="rId2">
            <a:alphaModFix amt="50000"/>
          </a:blip>
          <a:stretch/>
        </p:blipFill>
        <p:spPr>
          <a:xfrm>
            <a:off x="-153720" y="-85680"/>
            <a:ext cx="9451080" cy="5314680"/>
          </a:xfrm>
          <a:prstGeom prst="rect">
            <a:avLst/>
          </a:prstGeom>
          <a:ln w="0">
            <a:noFill/>
          </a:ln>
        </p:spPr>
      </p:pic>
      <p:sp>
        <p:nvSpPr>
          <p:cNvPr id="92" name="PlaceHolder 1"/>
          <p:cNvSpPr>
            <a:spLocks noGrp="1"/>
          </p:cNvSpPr>
          <p:nvPr>
            <p:ph type="title"/>
          </p:nvPr>
        </p:nvSpPr>
        <p:spPr>
          <a:xfrm>
            <a:off x="713880" y="463320"/>
            <a:ext cx="7717320" cy="557280"/>
          </a:xfrm>
          <a:prstGeom prst="rect">
            <a:avLst/>
          </a:prstGeom>
          <a:noFill/>
          <a:ln w="0">
            <a:noFill/>
          </a:ln>
        </p:spPr>
        <p:txBody>
          <a:bodyPr lIns="91440" rIns="91440" tIns="91440" bIns="91440" anchor="t">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sp>
        <p:nvSpPr>
          <p:cNvPr id="93" name="PlaceHolder 2"/>
          <p:cNvSpPr>
            <a:spLocks noGrp="1"/>
          </p:cNvSpPr>
          <p:nvPr>
            <p:ph type="body"/>
          </p:nvPr>
        </p:nvSpPr>
        <p:spPr>
          <a:xfrm>
            <a:off x="719640" y="1235520"/>
            <a:ext cx="7710840" cy="19015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grpSp>
        <p:nvGrpSpPr>
          <p:cNvPr id="94" name="Google Shape;199;p16"/>
          <p:cNvGrpSpPr/>
          <p:nvPr/>
        </p:nvGrpSpPr>
        <p:grpSpPr>
          <a:xfrm>
            <a:off x="-1704240" y="-1293480"/>
            <a:ext cx="11631960" cy="7274880"/>
            <a:chOff x="-1704240" y="-1293480"/>
            <a:chExt cx="11631960" cy="7274880"/>
          </a:xfrm>
        </p:grpSpPr>
        <p:pic>
          <p:nvPicPr>
            <p:cNvPr id="95" name="Google Shape;200;p16" descr=""/>
            <p:cNvPicPr/>
            <p:nvPr/>
          </p:nvPicPr>
          <p:blipFill>
            <a:blip r:embed="rId3"/>
            <a:srcRect l="25372" t="11691" r="25372" b="11680"/>
            <a:stretch/>
          </p:blipFill>
          <p:spPr>
            <a:xfrm flipH="1" rot="5400000">
              <a:off x="6535800" y="2589120"/>
              <a:ext cx="2654640" cy="4129200"/>
            </a:xfrm>
            <a:prstGeom prst="rect">
              <a:avLst/>
            </a:prstGeom>
            <a:ln w="0">
              <a:noFill/>
            </a:ln>
          </p:spPr>
        </p:pic>
        <p:pic>
          <p:nvPicPr>
            <p:cNvPr id="96" name="Google Shape;201;p16" descr=""/>
            <p:cNvPicPr/>
            <p:nvPr/>
          </p:nvPicPr>
          <p:blipFill>
            <a:blip r:embed="rId4"/>
            <a:stretch/>
          </p:blipFill>
          <p:spPr>
            <a:xfrm>
              <a:off x="-1704240" y="-1293480"/>
              <a:ext cx="3908880" cy="3908880"/>
            </a:xfrm>
            <a:prstGeom prst="rect">
              <a:avLst/>
            </a:prstGeom>
            <a:ln w="0">
              <a:noFill/>
            </a:ln>
          </p:spPr>
        </p:pic>
      </p:grpSp>
      <p:grpSp>
        <p:nvGrpSpPr>
          <p:cNvPr id="97" name="Google Shape;202;p16"/>
          <p:cNvGrpSpPr/>
          <p:nvPr/>
        </p:nvGrpSpPr>
        <p:grpSpPr>
          <a:xfrm>
            <a:off x="229680" y="645840"/>
            <a:ext cx="336240" cy="4558320"/>
            <a:chOff x="229680" y="645840"/>
            <a:chExt cx="336240" cy="4558320"/>
          </a:xfrm>
        </p:grpSpPr>
        <p:sp>
          <p:nvSpPr>
            <p:cNvPr id="98" name="Google Shape;203;p16"/>
            <p:cNvSpPr/>
            <p:nvPr/>
          </p:nvSpPr>
          <p:spPr>
            <a:xfrm>
              <a:off x="229680" y="136224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2"/>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99" name="Google Shape;204;p16"/>
            <p:cNvSpPr/>
            <p:nvPr/>
          </p:nvSpPr>
          <p:spPr>
            <a:xfrm>
              <a:off x="229680" y="122976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2"/>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0" name="Google Shape;205;p16"/>
            <p:cNvSpPr/>
            <p:nvPr/>
          </p:nvSpPr>
          <p:spPr>
            <a:xfrm>
              <a:off x="229680" y="109728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3"/>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1" name="Google Shape;206;p16"/>
            <p:cNvSpPr/>
            <p:nvPr/>
          </p:nvSpPr>
          <p:spPr>
            <a:xfrm>
              <a:off x="234720" y="971280"/>
              <a:ext cx="155880" cy="197280"/>
            </a:xfrm>
            <a:custGeom>
              <a:avLst/>
              <a:gdLst>
                <a:gd name="textAreaLeft" fmla="*/ 0 w 155880"/>
                <a:gd name="textAreaRight" fmla="*/ 156240 w 155880"/>
                <a:gd name="textAreaTop" fmla="*/ 0 h 197280"/>
                <a:gd name="textAreaBottom" fmla="*/ 197640 h 197280"/>
              </a:gdLst>
              <a:ahLst/>
              <a:rect l="textAreaLeft" t="textAreaTop" r="textAreaRight" b="textAreaBottom"/>
              <a:pathLst>
                <a:path w="172659" h="243363">
                  <a:moveTo>
                    <a:pt x="155669" y="197662"/>
                  </a:moveTo>
                  <a:cubicBezTo>
                    <a:pt x="155669" y="197662"/>
                    <a:pt x="-4494" y="94049"/>
                    <a:pt x="97" y="24174"/>
                  </a:cubicBezTo>
                  <a:cubicBezTo>
                    <a:pt x="4688" y="-45701"/>
                    <a:pt x="168165" y="43148"/>
                    <a:pt x="155669" y="19766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2" name="Google Shape;207;p16"/>
            <p:cNvSpPr/>
            <p:nvPr/>
          </p:nvSpPr>
          <p:spPr>
            <a:xfrm>
              <a:off x="243720" y="849960"/>
              <a:ext cx="147600" cy="186120"/>
            </a:xfrm>
            <a:custGeom>
              <a:avLst/>
              <a:gdLst>
                <a:gd name="textAreaLeft" fmla="*/ 0 w 147600"/>
                <a:gd name="textAreaRight" fmla="*/ 147960 w 147600"/>
                <a:gd name="textAreaTop" fmla="*/ 0 h 186120"/>
                <a:gd name="textAreaBottom" fmla="*/ 186480 h 186120"/>
              </a:gdLst>
              <a:ahLst/>
              <a:rect l="textAreaLeft" t="textAreaTop" r="textAreaRight" b="textAreaBottom"/>
              <a:pathLst>
                <a:path w="162849" h="229534">
                  <a:moveTo>
                    <a:pt x="146833" y="186430"/>
                  </a:moveTo>
                  <a:cubicBezTo>
                    <a:pt x="146833" y="186430"/>
                    <a:pt x="-4233" y="88703"/>
                    <a:pt x="91" y="22800"/>
                  </a:cubicBezTo>
                  <a:cubicBezTo>
                    <a:pt x="4415" y="-43104"/>
                    <a:pt x="158616" y="40697"/>
                    <a:pt x="146833" y="18643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3" name="Google Shape;208;p16"/>
            <p:cNvSpPr/>
            <p:nvPr/>
          </p:nvSpPr>
          <p:spPr>
            <a:xfrm>
              <a:off x="405000" y="136224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2"/>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4" name="Google Shape;209;p16"/>
            <p:cNvSpPr/>
            <p:nvPr/>
          </p:nvSpPr>
          <p:spPr>
            <a:xfrm>
              <a:off x="405000" y="122976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2"/>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5" name="Google Shape;210;p16"/>
            <p:cNvSpPr/>
            <p:nvPr/>
          </p:nvSpPr>
          <p:spPr>
            <a:xfrm>
              <a:off x="405000" y="109728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3"/>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6" name="Google Shape;211;p16"/>
            <p:cNvSpPr/>
            <p:nvPr/>
          </p:nvSpPr>
          <p:spPr>
            <a:xfrm>
              <a:off x="405000" y="971280"/>
              <a:ext cx="155880" cy="197280"/>
            </a:xfrm>
            <a:custGeom>
              <a:avLst/>
              <a:gdLst>
                <a:gd name="textAreaLeft" fmla="*/ 0 w 155880"/>
                <a:gd name="textAreaRight" fmla="*/ 156240 w 155880"/>
                <a:gd name="textAreaTop" fmla="*/ 0 h 197280"/>
                <a:gd name="textAreaBottom" fmla="*/ 197640 h 197280"/>
              </a:gdLst>
              <a:ahLst/>
              <a:rect l="textAreaLeft" t="textAreaTop" r="textAreaRight" b="textAreaBottom"/>
              <a:pathLst>
                <a:path w="172659" h="243363">
                  <a:moveTo>
                    <a:pt x="681" y="197662"/>
                  </a:moveTo>
                  <a:cubicBezTo>
                    <a:pt x="681" y="197662"/>
                    <a:pt x="160844" y="94049"/>
                    <a:pt x="156253" y="24174"/>
                  </a:cubicBezTo>
                  <a:cubicBezTo>
                    <a:pt x="151672" y="-45701"/>
                    <a:pt x="-11815" y="43148"/>
                    <a:pt x="681" y="19766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7" name="Google Shape;212;p16"/>
            <p:cNvSpPr/>
            <p:nvPr/>
          </p:nvSpPr>
          <p:spPr>
            <a:xfrm>
              <a:off x="404640" y="849960"/>
              <a:ext cx="147600" cy="186120"/>
            </a:xfrm>
            <a:custGeom>
              <a:avLst/>
              <a:gdLst>
                <a:gd name="textAreaLeft" fmla="*/ 0 w 147600"/>
                <a:gd name="textAreaRight" fmla="*/ 147960 w 147600"/>
                <a:gd name="textAreaTop" fmla="*/ 0 h 186120"/>
                <a:gd name="textAreaBottom" fmla="*/ 186480 h 186120"/>
              </a:gdLst>
              <a:ahLst/>
              <a:rect l="textAreaLeft" t="textAreaTop" r="textAreaRight" b="textAreaBottom"/>
              <a:pathLst>
                <a:path w="162849" h="229534">
                  <a:moveTo>
                    <a:pt x="642" y="186430"/>
                  </a:moveTo>
                  <a:cubicBezTo>
                    <a:pt x="642" y="186430"/>
                    <a:pt x="151709" y="88703"/>
                    <a:pt x="147384" y="22800"/>
                  </a:cubicBezTo>
                  <a:cubicBezTo>
                    <a:pt x="143060" y="-43104"/>
                    <a:pt x="-11140" y="40697"/>
                    <a:pt x="642" y="18643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8" name="Google Shape;213;p16"/>
            <p:cNvSpPr/>
            <p:nvPr/>
          </p:nvSpPr>
          <p:spPr>
            <a:xfrm>
              <a:off x="358560" y="645840"/>
              <a:ext cx="104040" cy="250920"/>
            </a:xfrm>
            <a:custGeom>
              <a:avLst/>
              <a:gdLst>
                <a:gd name="textAreaLeft" fmla="*/ 0 w 104040"/>
                <a:gd name="textAreaRight" fmla="*/ 104400 w 104040"/>
                <a:gd name="textAreaTop" fmla="*/ 0 h 250920"/>
                <a:gd name="textAreaBottom" fmla="*/ 251280 h 250920"/>
              </a:gdLst>
              <a:ahLst/>
              <a:rect l="textAreaLeft" t="textAreaTop" r="textAreaRight" b="textAreaBottom"/>
              <a:pathLst>
                <a:path w="160878" h="251212">
                  <a:moveTo>
                    <a:pt x="50940" y="251212"/>
                  </a:moveTo>
                  <a:cubicBezTo>
                    <a:pt x="-10934" y="251212"/>
                    <a:pt x="-24546" y="0"/>
                    <a:pt x="55893" y="0"/>
                  </a:cubicBezTo>
                  <a:cubicBezTo>
                    <a:pt x="136332" y="0"/>
                    <a:pt x="104156" y="251212"/>
                    <a:pt x="50940" y="25121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cxnSp>
          <p:nvCxnSpPr>
            <p:cNvPr id="109" name="Google Shape;214;p16"/>
            <p:cNvCxnSpPr/>
            <p:nvPr/>
          </p:nvCxnSpPr>
          <p:spPr>
            <a:xfrm>
              <a:off x="390600" y="890640"/>
              <a:ext cx="360" cy="4313880"/>
            </a:xfrm>
            <a:prstGeom prst="straightConnector1">
              <a:avLst/>
            </a:prstGeom>
            <a:ln w="9525">
              <a:solidFill>
                <a:srgbClr val="201f1f"/>
              </a:solidFill>
              <a:round/>
            </a:ln>
          </p:spPr>
        </p:cxnSp>
      </p:grpSp>
    </p:spTree>
  </p:cSld>
  <p:clrMap bg1="lt1" bg2="lt2" tx1="dk1"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10" name="Google Shape;216;p17" descr=""/>
          <p:cNvPicPr/>
          <p:nvPr/>
        </p:nvPicPr>
        <p:blipFill>
          <a:blip r:embed="rId2">
            <a:alphaModFix amt="50000"/>
          </a:blip>
          <a:stretch/>
        </p:blipFill>
        <p:spPr>
          <a:xfrm>
            <a:off x="-153720" y="-85680"/>
            <a:ext cx="9451080" cy="5314680"/>
          </a:xfrm>
          <a:prstGeom prst="rect">
            <a:avLst/>
          </a:prstGeom>
          <a:ln w="0">
            <a:noFill/>
          </a:ln>
        </p:spPr>
      </p:pic>
      <p:sp>
        <p:nvSpPr>
          <p:cNvPr id="111" name="PlaceHolder 1"/>
          <p:cNvSpPr>
            <a:spLocks noGrp="1"/>
          </p:cNvSpPr>
          <p:nvPr>
            <p:ph type="title"/>
          </p:nvPr>
        </p:nvSpPr>
        <p:spPr>
          <a:xfrm>
            <a:off x="713160" y="468000"/>
            <a:ext cx="7717320" cy="557280"/>
          </a:xfrm>
          <a:prstGeom prst="rect">
            <a:avLst/>
          </a:prstGeom>
          <a:noFill/>
          <a:ln w="0">
            <a:noFill/>
          </a:ln>
        </p:spPr>
        <p:txBody>
          <a:bodyPr lIns="91440" rIns="91440" tIns="91440" bIns="91440" anchor="t">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grpSp>
        <p:nvGrpSpPr>
          <p:cNvPr id="112" name="Google Shape;224;p17"/>
          <p:cNvGrpSpPr/>
          <p:nvPr/>
        </p:nvGrpSpPr>
        <p:grpSpPr>
          <a:xfrm>
            <a:off x="-1427760" y="-2053440"/>
            <a:ext cx="11972160" cy="8375040"/>
            <a:chOff x="-1427760" y="-2053440"/>
            <a:chExt cx="11972160" cy="8375040"/>
          </a:xfrm>
        </p:grpSpPr>
        <p:pic>
          <p:nvPicPr>
            <p:cNvPr id="113" name="Google Shape;225;p17" descr=""/>
            <p:cNvPicPr/>
            <p:nvPr/>
          </p:nvPicPr>
          <p:blipFill>
            <a:blip r:embed="rId3"/>
            <a:srcRect l="25372" t="11691" r="25372" b="11680"/>
            <a:stretch/>
          </p:blipFill>
          <p:spPr>
            <a:xfrm rot="20544600">
              <a:off x="-865800" y="1887480"/>
              <a:ext cx="2654640" cy="4129200"/>
            </a:xfrm>
            <a:prstGeom prst="rect">
              <a:avLst/>
            </a:prstGeom>
            <a:ln w="0">
              <a:noFill/>
            </a:ln>
          </p:spPr>
        </p:pic>
        <p:pic>
          <p:nvPicPr>
            <p:cNvPr id="114" name="Google Shape;226;p17" descr=""/>
            <p:cNvPicPr/>
            <p:nvPr/>
          </p:nvPicPr>
          <p:blipFill>
            <a:blip r:embed="rId4"/>
            <a:stretch/>
          </p:blipFill>
          <p:spPr>
            <a:xfrm>
              <a:off x="6635520" y="-2053440"/>
              <a:ext cx="3908880" cy="3908880"/>
            </a:xfrm>
            <a:prstGeom prst="rect">
              <a:avLst/>
            </a:prstGeom>
            <a:ln w="0">
              <a:noFill/>
            </a:ln>
          </p:spPr>
        </p:pic>
      </p:grpSp>
      <p:grpSp>
        <p:nvGrpSpPr>
          <p:cNvPr id="115" name="Google Shape;227;p17"/>
          <p:cNvGrpSpPr/>
          <p:nvPr/>
        </p:nvGrpSpPr>
        <p:grpSpPr>
          <a:xfrm>
            <a:off x="8592840" y="2669040"/>
            <a:ext cx="335880" cy="2473560"/>
            <a:chOff x="8592840" y="2669040"/>
            <a:chExt cx="335880" cy="2473560"/>
          </a:xfrm>
        </p:grpSpPr>
        <p:sp>
          <p:nvSpPr>
            <p:cNvPr id="116" name="Google Shape;228;p17"/>
            <p:cNvSpPr/>
            <p:nvPr/>
          </p:nvSpPr>
          <p:spPr>
            <a:xfrm>
              <a:off x="8592840" y="338544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2"/>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7" name="Google Shape;229;p17"/>
            <p:cNvSpPr/>
            <p:nvPr/>
          </p:nvSpPr>
          <p:spPr>
            <a:xfrm>
              <a:off x="8592840" y="325296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2"/>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8" name="Google Shape;230;p17"/>
            <p:cNvSpPr/>
            <p:nvPr/>
          </p:nvSpPr>
          <p:spPr>
            <a:xfrm>
              <a:off x="8592840" y="312048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160510" y="203805"/>
                  </a:moveTo>
                  <a:cubicBezTo>
                    <a:pt x="160510" y="203805"/>
                    <a:pt x="-4634" y="96973"/>
                    <a:pt x="100" y="24925"/>
                  </a:cubicBezTo>
                  <a:cubicBezTo>
                    <a:pt x="4834" y="-47122"/>
                    <a:pt x="173398" y="44490"/>
                    <a:pt x="160510"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9" name="Google Shape;231;p17"/>
            <p:cNvSpPr/>
            <p:nvPr/>
          </p:nvSpPr>
          <p:spPr>
            <a:xfrm>
              <a:off x="8597880" y="2994480"/>
              <a:ext cx="155880" cy="197280"/>
            </a:xfrm>
            <a:custGeom>
              <a:avLst/>
              <a:gdLst>
                <a:gd name="textAreaLeft" fmla="*/ 0 w 155880"/>
                <a:gd name="textAreaRight" fmla="*/ 156240 w 155880"/>
                <a:gd name="textAreaTop" fmla="*/ 0 h 197280"/>
                <a:gd name="textAreaBottom" fmla="*/ 197640 h 197280"/>
              </a:gdLst>
              <a:ahLst/>
              <a:rect l="textAreaLeft" t="textAreaTop" r="textAreaRight" b="textAreaBottom"/>
              <a:pathLst>
                <a:path w="172659" h="243363">
                  <a:moveTo>
                    <a:pt x="155669" y="197662"/>
                  </a:moveTo>
                  <a:cubicBezTo>
                    <a:pt x="155669" y="197662"/>
                    <a:pt x="-4494" y="94049"/>
                    <a:pt x="97" y="24174"/>
                  </a:cubicBezTo>
                  <a:cubicBezTo>
                    <a:pt x="4688" y="-45701"/>
                    <a:pt x="168165" y="43148"/>
                    <a:pt x="155669" y="19766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0" name="Google Shape;232;p17"/>
            <p:cNvSpPr/>
            <p:nvPr/>
          </p:nvSpPr>
          <p:spPr>
            <a:xfrm>
              <a:off x="8606880" y="2873160"/>
              <a:ext cx="147600" cy="186120"/>
            </a:xfrm>
            <a:custGeom>
              <a:avLst/>
              <a:gdLst>
                <a:gd name="textAreaLeft" fmla="*/ 0 w 147600"/>
                <a:gd name="textAreaRight" fmla="*/ 147960 w 147600"/>
                <a:gd name="textAreaTop" fmla="*/ 0 h 186120"/>
                <a:gd name="textAreaBottom" fmla="*/ 186480 h 186120"/>
              </a:gdLst>
              <a:ahLst/>
              <a:rect l="textAreaLeft" t="textAreaTop" r="textAreaRight" b="textAreaBottom"/>
              <a:pathLst>
                <a:path w="162849" h="229534">
                  <a:moveTo>
                    <a:pt x="146833" y="186430"/>
                  </a:moveTo>
                  <a:cubicBezTo>
                    <a:pt x="146833" y="186430"/>
                    <a:pt x="-4233" y="88703"/>
                    <a:pt x="91" y="22800"/>
                  </a:cubicBezTo>
                  <a:cubicBezTo>
                    <a:pt x="4415" y="-43104"/>
                    <a:pt x="158616" y="40697"/>
                    <a:pt x="146833" y="18643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1" name="Google Shape;233;p17"/>
            <p:cNvSpPr/>
            <p:nvPr/>
          </p:nvSpPr>
          <p:spPr>
            <a:xfrm>
              <a:off x="8767800" y="338544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2"/>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2" name="Google Shape;234;p17"/>
            <p:cNvSpPr/>
            <p:nvPr/>
          </p:nvSpPr>
          <p:spPr>
            <a:xfrm>
              <a:off x="8767800" y="325296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2"/>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3" name="Google Shape;235;p17"/>
            <p:cNvSpPr/>
            <p:nvPr/>
          </p:nvSpPr>
          <p:spPr>
            <a:xfrm>
              <a:off x="8767800" y="3120480"/>
              <a:ext cx="160920" cy="203400"/>
            </a:xfrm>
            <a:custGeom>
              <a:avLst/>
              <a:gdLst>
                <a:gd name="textAreaLeft" fmla="*/ 0 w 160920"/>
                <a:gd name="textAreaRight" fmla="*/ 161280 w 160920"/>
                <a:gd name="textAreaTop" fmla="*/ 0 h 203400"/>
                <a:gd name="textAreaBottom" fmla="*/ 203760 h 203400"/>
              </a:gdLst>
              <a:ahLst/>
              <a:rect l="textAreaLeft" t="textAreaTop" r="textAreaRight" b="textAreaBottom"/>
              <a:pathLst>
                <a:path w="178032" h="250927">
                  <a:moveTo>
                    <a:pt x="703" y="203805"/>
                  </a:moveTo>
                  <a:cubicBezTo>
                    <a:pt x="703" y="203805"/>
                    <a:pt x="165847" y="96973"/>
                    <a:pt x="161113" y="24925"/>
                  </a:cubicBezTo>
                  <a:cubicBezTo>
                    <a:pt x="156379" y="-47122"/>
                    <a:pt x="-12185" y="44490"/>
                    <a:pt x="703" y="203805"/>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4" name="Google Shape;236;p17"/>
            <p:cNvSpPr/>
            <p:nvPr/>
          </p:nvSpPr>
          <p:spPr>
            <a:xfrm>
              <a:off x="8767800" y="2994480"/>
              <a:ext cx="155880" cy="197280"/>
            </a:xfrm>
            <a:custGeom>
              <a:avLst/>
              <a:gdLst>
                <a:gd name="textAreaLeft" fmla="*/ 0 w 155880"/>
                <a:gd name="textAreaRight" fmla="*/ 156240 w 155880"/>
                <a:gd name="textAreaTop" fmla="*/ 0 h 197280"/>
                <a:gd name="textAreaBottom" fmla="*/ 197640 h 197280"/>
              </a:gdLst>
              <a:ahLst/>
              <a:rect l="textAreaLeft" t="textAreaTop" r="textAreaRight" b="textAreaBottom"/>
              <a:pathLst>
                <a:path w="172659" h="243363">
                  <a:moveTo>
                    <a:pt x="681" y="197662"/>
                  </a:moveTo>
                  <a:cubicBezTo>
                    <a:pt x="681" y="197662"/>
                    <a:pt x="160844" y="94049"/>
                    <a:pt x="156253" y="24174"/>
                  </a:cubicBezTo>
                  <a:cubicBezTo>
                    <a:pt x="151672" y="-45701"/>
                    <a:pt x="-11815" y="43148"/>
                    <a:pt x="681" y="19766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5" name="Google Shape;237;p17"/>
            <p:cNvSpPr/>
            <p:nvPr/>
          </p:nvSpPr>
          <p:spPr>
            <a:xfrm>
              <a:off x="8767440" y="2873160"/>
              <a:ext cx="147600" cy="186120"/>
            </a:xfrm>
            <a:custGeom>
              <a:avLst/>
              <a:gdLst>
                <a:gd name="textAreaLeft" fmla="*/ 0 w 147600"/>
                <a:gd name="textAreaRight" fmla="*/ 147960 w 147600"/>
                <a:gd name="textAreaTop" fmla="*/ 0 h 186120"/>
                <a:gd name="textAreaBottom" fmla="*/ 186480 h 186120"/>
              </a:gdLst>
              <a:ahLst/>
              <a:rect l="textAreaLeft" t="textAreaTop" r="textAreaRight" b="textAreaBottom"/>
              <a:pathLst>
                <a:path w="162849" h="229534">
                  <a:moveTo>
                    <a:pt x="642" y="186430"/>
                  </a:moveTo>
                  <a:cubicBezTo>
                    <a:pt x="642" y="186430"/>
                    <a:pt x="151709" y="88703"/>
                    <a:pt x="147384" y="22800"/>
                  </a:cubicBezTo>
                  <a:cubicBezTo>
                    <a:pt x="143060" y="-43104"/>
                    <a:pt x="-11140" y="40697"/>
                    <a:pt x="642" y="186430"/>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6" name="Google Shape;238;p17"/>
            <p:cNvSpPr/>
            <p:nvPr/>
          </p:nvSpPr>
          <p:spPr>
            <a:xfrm>
              <a:off x="8721360" y="2669040"/>
              <a:ext cx="104040" cy="250920"/>
            </a:xfrm>
            <a:custGeom>
              <a:avLst/>
              <a:gdLst>
                <a:gd name="textAreaLeft" fmla="*/ 0 w 104040"/>
                <a:gd name="textAreaRight" fmla="*/ 104400 w 104040"/>
                <a:gd name="textAreaTop" fmla="*/ 0 h 250920"/>
                <a:gd name="textAreaBottom" fmla="*/ 251280 h 250920"/>
              </a:gdLst>
              <a:ahLst/>
              <a:rect l="textAreaLeft" t="textAreaTop" r="textAreaRight" b="textAreaBottom"/>
              <a:pathLst>
                <a:path w="160878" h="251212">
                  <a:moveTo>
                    <a:pt x="50940" y="251212"/>
                  </a:moveTo>
                  <a:cubicBezTo>
                    <a:pt x="-10934" y="251212"/>
                    <a:pt x="-24546" y="0"/>
                    <a:pt x="55893" y="0"/>
                  </a:cubicBezTo>
                  <a:cubicBezTo>
                    <a:pt x="136332" y="0"/>
                    <a:pt x="104156" y="251212"/>
                    <a:pt x="50940" y="251212"/>
                  </a:cubicBezTo>
                  <a:close/>
                </a:path>
              </a:pathLst>
            </a:custGeom>
            <a:noFill/>
            <a:ln w="9525">
              <a:solidFill>
                <a:srgbClr val="201f1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cxnSp>
          <p:nvCxnSpPr>
            <p:cNvPr id="127" name="Google Shape;239;p17"/>
            <p:cNvCxnSpPr/>
            <p:nvPr/>
          </p:nvCxnSpPr>
          <p:spPr>
            <a:xfrm>
              <a:off x="8753400" y="2914200"/>
              <a:ext cx="360" cy="2228760"/>
            </a:xfrm>
            <a:prstGeom prst="straightConnector1">
              <a:avLst/>
            </a:prstGeom>
            <a:ln w="9525">
              <a:solidFill>
                <a:srgbClr val="201f1f"/>
              </a:solidFill>
              <a:round/>
            </a:ln>
          </p:spPr>
        </p:cxnSp>
      </p:grpSp>
    </p:spTree>
  </p:cSld>
  <p:clrMap bg1="lt1" bg2="lt2" tx1="dk1"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8" name="Google Shape;241;p18" descr=""/>
          <p:cNvPicPr/>
          <p:nvPr/>
        </p:nvPicPr>
        <p:blipFill>
          <a:blip r:embed="rId2">
            <a:alphaModFix amt="50000"/>
          </a:blip>
          <a:stretch/>
        </p:blipFill>
        <p:spPr>
          <a:xfrm>
            <a:off x="-153720" y="-85680"/>
            <a:ext cx="9451080" cy="5314680"/>
          </a:xfrm>
          <a:prstGeom prst="rect">
            <a:avLst/>
          </a:prstGeom>
          <a:ln w="0">
            <a:noFill/>
          </a:ln>
        </p:spPr>
      </p:pic>
      <p:sp>
        <p:nvSpPr>
          <p:cNvPr id="129" name="PlaceHolder 1"/>
          <p:cNvSpPr>
            <a:spLocks noGrp="1"/>
          </p:cNvSpPr>
          <p:nvPr>
            <p:ph type="title"/>
          </p:nvPr>
        </p:nvSpPr>
        <p:spPr>
          <a:xfrm>
            <a:off x="713160" y="463320"/>
            <a:ext cx="7717320" cy="557280"/>
          </a:xfrm>
          <a:prstGeom prst="rect">
            <a:avLst/>
          </a:prstGeom>
          <a:noFill/>
          <a:ln w="0">
            <a:noFill/>
          </a:ln>
        </p:spPr>
        <p:txBody>
          <a:bodyPr lIns="91440" rIns="91440" tIns="91440" bIns="91440" anchor="t">
            <a:noAutofit/>
          </a:bodyPr>
          <a:p>
            <a:pPr indent="0">
              <a:buNone/>
            </a:pPr>
            <a:r>
              <a:rPr b="0" lang="fr-FR" sz="3300" spc="-1" strike="noStrike">
                <a:solidFill>
                  <a:schemeClr val="dk1"/>
                </a:solidFill>
                <a:latin typeface="Arial"/>
              </a:rPr>
              <a:t>Click to edit the title text format</a:t>
            </a:r>
            <a:endParaRPr b="0" lang="fr-FR" sz="3300" spc="-1" strike="noStrike">
              <a:solidFill>
                <a:schemeClr val="dk1"/>
              </a:solidFill>
              <a:latin typeface="Arial"/>
            </a:endParaRPr>
          </a:p>
        </p:txBody>
      </p:sp>
      <p:grpSp>
        <p:nvGrpSpPr>
          <p:cNvPr id="130" name="Google Shape;251;p18"/>
          <p:cNvGrpSpPr/>
          <p:nvPr/>
        </p:nvGrpSpPr>
        <p:grpSpPr>
          <a:xfrm>
            <a:off x="-930960" y="-1515960"/>
            <a:ext cx="10193400" cy="7091280"/>
            <a:chOff x="-930960" y="-1515960"/>
            <a:chExt cx="10193400" cy="7091280"/>
          </a:xfrm>
        </p:grpSpPr>
        <p:pic>
          <p:nvPicPr>
            <p:cNvPr id="131" name="Google Shape;252;p18" descr=""/>
            <p:cNvPicPr/>
            <p:nvPr/>
          </p:nvPicPr>
          <p:blipFill>
            <a:blip r:embed="rId3"/>
            <a:srcRect l="36428" t="0" r="0" b="52647"/>
            <a:stretch/>
          </p:blipFill>
          <p:spPr>
            <a:xfrm flipH="1" rot="10800000">
              <a:off x="6818040" y="3754440"/>
              <a:ext cx="2444400" cy="1820880"/>
            </a:xfrm>
            <a:prstGeom prst="rect">
              <a:avLst/>
            </a:prstGeom>
            <a:ln w="0">
              <a:noFill/>
            </a:ln>
          </p:spPr>
        </p:pic>
        <p:pic>
          <p:nvPicPr>
            <p:cNvPr id="132" name="Google Shape;253;p18" descr=""/>
            <p:cNvPicPr/>
            <p:nvPr/>
          </p:nvPicPr>
          <p:blipFill>
            <a:blip r:embed="rId4"/>
            <a:srcRect l="46227" t="0" r="0" b="60958"/>
            <a:stretch/>
          </p:blipFill>
          <p:spPr>
            <a:xfrm flipH="1" rot="19595400">
              <a:off x="-606600" y="-920160"/>
              <a:ext cx="2765520" cy="200772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1619280" y="923760"/>
            <a:ext cx="5905080" cy="1638000"/>
          </a:xfrm>
          <a:prstGeom prst="rect">
            <a:avLst/>
          </a:prstGeom>
          <a:noFill/>
          <a:ln w="0">
            <a:noFill/>
          </a:ln>
        </p:spPr>
        <p:txBody>
          <a:bodyPr lIns="91440" rIns="91440" tIns="91440" bIns="91440" anchor="b">
            <a:normAutofit/>
          </a:bodyPr>
          <a:p>
            <a:pPr indent="0" algn="ctr">
              <a:lnSpc>
                <a:spcPct val="100000"/>
              </a:lnSpc>
              <a:buNone/>
              <a:tabLst>
                <a:tab algn="l" pos="0"/>
              </a:tabLst>
            </a:pPr>
            <a:r>
              <a:rPr b="0" lang="en" sz="5000" spc="-1" strike="noStrike">
                <a:solidFill>
                  <a:schemeClr val="dk1"/>
                </a:solidFill>
                <a:latin typeface="Quicksand Medium"/>
                <a:ea typeface="Quicksand Medium"/>
              </a:rPr>
              <a:t>Risques chimiques</a:t>
            </a:r>
            <a:endParaRPr b="0" lang="fr-FR" sz="5000" spc="-1" strike="noStrike">
              <a:solidFill>
                <a:schemeClr val="dk1"/>
              </a:solidFill>
              <a:latin typeface="Arial"/>
            </a:endParaRPr>
          </a:p>
        </p:txBody>
      </p:sp>
      <p:sp>
        <p:nvSpPr>
          <p:cNvPr id="332" name="PlaceHolder 2"/>
          <p:cNvSpPr>
            <a:spLocks noGrp="1"/>
          </p:cNvSpPr>
          <p:nvPr>
            <p:ph type="subTitle"/>
          </p:nvPr>
        </p:nvSpPr>
        <p:spPr>
          <a:xfrm>
            <a:off x="3209760" y="3552840"/>
            <a:ext cx="2714400" cy="657000"/>
          </a:xfrm>
          <a:prstGeom prst="rect">
            <a:avLst/>
          </a:prstGeom>
          <a:noFill/>
          <a:ln w="0">
            <a:noFill/>
          </a:ln>
        </p:spPr>
        <p:txBody>
          <a:bodyPr lIns="91440" rIns="91440" tIns="91440" bIns="91440" anchor="t">
            <a:normAutofit fontScale="93550" lnSpcReduction="20000"/>
          </a:bodyPr>
          <a:p>
            <a:pPr indent="0" algn="ctr">
              <a:lnSpc>
                <a:spcPct val="100000"/>
              </a:lnSpc>
              <a:buNone/>
              <a:tabLst>
                <a:tab algn="l" pos="0"/>
              </a:tabLst>
            </a:pPr>
            <a:r>
              <a:rPr b="0" lang="en" sz="1400" spc="-1" strike="noStrike">
                <a:solidFill>
                  <a:schemeClr val="dk1"/>
                </a:solidFill>
                <a:latin typeface="Montserrat"/>
                <a:ea typeface="Montserrat"/>
              </a:rPr>
              <a:t>Analyse des dangers et précautions liés à l'eau de Javel (hypochlorite de sodium)</a:t>
            </a:r>
            <a:endParaRPr b="0" lang="en-US" sz="1400" spc="-1" strike="noStrike">
              <a:solidFill>
                <a:srgbClr val="000000"/>
              </a:solidFill>
              <a:latin typeface="OpenSymbol"/>
            </a:endParaRPr>
          </a:p>
        </p:txBody>
      </p:sp>
      <p:cxnSp>
        <p:nvCxnSpPr>
          <p:cNvPr id="333" name="Google Shape;402;p28"/>
          <p:cNvCxnSpPr/>
          <p:nvPr/>
        </p:nvCxnSpPr>
        <p:spPr>
          <a:xfrm>
            <a:off x="4571640" y="2562120"/>
            <a:ext cx="360" cy="995760"/>
          </a:xfrm>
          <a:prstGeom prst="straightConnector1">
            <a:avLst/>
          </a:prstGeom>
          <a:ln w="9525">
            <a:solidFill>
              <a:srgbClr val="201f1f"/>
            </a:solidFill>
            <a:round/>
          </a:ln>
        </p:spPr>
      </p:cxnSp>
      <p:grpSp>
        <p:nvGrpSpPr>
          <p:cNvPr id="334" name="Google Shape;403;p28"/>
          <p:cNvGrpSpPr/>
          <p:nvPr/>
        </p:nvGrpSpPr>
        <p:grpSpPr>
          <a:xfrm>
            <a:off x="528480" y="496440"/>
            <a:ext cx="1263600" cy="770400"/>
            <a:chOff x="528480" y="496440"/>
            <a:chExt cx="1263600" cy="770400"/>
          </a:xfrm>
        </p:grpSpPr>
        <p:sp>
          <p:nvSpPr>
            <p:cNvPr id="335" name="Google Shape;404;p28"/>
            <p:cNvSpPr/>
            <p:nvPr/>
          </p:nvSpPr>
          <p:spPr>
            <a:xfrm rot="19874400">
              <a:off x="745560" y="86868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36" name="Google Shape;405;p28"/>
            <p:cNvSpPr/>
            <p:nvPr/>
          </p:nvSpPr>
          <p:spPr>
            <a:xfrm rot="19874400">
              <a:off x="1046520" y="70344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37" name="Google Shape;406;p28"/>
            <p:cNvSpPr/>
            <p:nvPr/>
          </p:nvSpPr>
          <p:spPr>
            <a:xfrm rot="19874400">
              <a:off x="673920" y="70344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38" name="Google Shape;407;p28"/>
            <p:cNvSpPr/>
            <p:nvPr/>
          </p:nvSpPr>
          <p:spPr>
            <a:xfrm rot="19874400">
              <a:off x="974880" y="53820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39" name="Google Shape;408;p28"/>
            <p:cNvSpPr/>
            <p:nvPr/>
          </p:nvSpPr>
          <p:spPr>
            <a:xfrm rot="19874400">
              <a:off x="899280" y="111384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0" name="Google Shape;409;p28"/>
            <p:cNvSpPr/>
            <p:nvPr/>
          </p:nvSpPr>
          <p:spPr>
            <a:xfrm rot="19874400">
              <a:off x="1200240" y="94860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1" name="Google Shape;410;p28"/>
            <p:cNvSpPr/>
            <p:nvPr/>
          </p:nvSpPr>
          <p:spPr>
            <a:xfrm rot="19874400">
              <a:off x="551520" y="103212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2" name="Google Shape;411;p28"/>
            <p:cNvSpPr/>
            <p:nvPr/>
          </p:nvSpPr>
          <p:spPr>
            <a:xfrm rot="19874400">
              <a:off x="1358280" y="532440"/>
              <a:ext cx="202320" cy="202320"/>
            </a:xfrm>
            <a:prstGeom prst="ellipse">
              <a:avLst/>
            </a:prstGeom>
            <a:solidFill>
              <a:schemeClr val="dk2"/>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3" name="Google Shape;412;p28"/>
            <p:cNvSpPr/>
            <p:nvPr/>
          </p:nvSpPr>
          <p:spPr>
            <a:xfrm rot="19874400">
              <a:off x="1639080" y="65232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cxnSp>
          <p:nvCxnSpPr>
            <p:cNvPr id="344" name="Google Shape;413;p28"/>
            <p:cNvCxnSpPr>
              <a:stCxn id="337" idx="4"/>
              <a:endCxn id="335" idx="0"/>
            </p:cNvCxnSpPr>
            <p:nvPr/>
          </p:nvCxnSpPr>
          <p:spPr>
            <a:xfrm>
              <a:off x="770040" y="825480"/>
              <a:ext cx="28800" cy="56520"/>
            </a:xfrm>
            <a:prstGeom prst="straightConnector1">
              <a:avLst/>
            </a:prstGeom>
            <a:ln w="9525">
              <a:solidFill>
                <a:srgbClr val="201f1f"/>
              </a:solidFill>
              <a:round/>
            </a:ln>
          </p:spPr>
        </p:cxnSp>
        <p:cxnSp>
          <p:nvCxnSpPr>
            <p:cNvPr id="345" name="Google Shape;414;p28"/>
            <p:cNvCxnSpPr>
              <a:stCxn id="335" idx="4"/>
              <a:endCxn id="339" idx="0"/>
            </p:cNvCxnSpPr>
            <p:nvPr/>
          </p:nvCxnSpPr>
          <p:spPr>
            <a:xfrm>
              <a:off x="896040" y="1059120"/>
              <a:ext cx="37080" cy="63000"/>
            </a:xfrm>
            <a:prstGeom prst="straightConnector1">
              <a:avLst/>
            </a:prstGeom>
            <a:ln w="9525">
              <a:solidFill>
                <a:srgbClr val="201f1f"/>
              </a:solidFill>
              <a:round/>
            </a:ln>
          </p:spPr>
        </p:cxnSp>
        <p:cxnSp>
          <p:nvCxnSpPr>
            <p:cNvPr id="346" name="Google Shape;415;p28"/>
            <p:cNvCxnSpPr>
              <a:stCxn id="335" idx="2"/>
              <a:endCxn id="341" idx="6"/>
            </p:cNvCxnSpPr>
            <p:nvPr/>
          </p:nvCxnSpPr>
          <p:spPr>
            <a:xfrm flipH="1">
              <a:off x="673560" y="1018800"/>
              <a:ext cx="85320" cy="47160"/>
            </a:xfrm>
            <a:prstGeom prst="straightConnector1">
              <a:avLst/>
            </a:prstGeom>
            <a:ln w="9525">
              <a:solidFill>
                <a:srgbClr val="201f1f"/>
              </a:solidFill>
              <a:round/>
            </a:ln>
          </p:spPr>
        </p:cxnSp>
        <p:cxnSp>
          <p:nvCxnSpPr>
            <p:cNvPr id="347" name="Google Shape;416;p28"/>
            <p:cNvCxnSpPr>
              <a:stCxn id="335" idx="6"/>
              <a:endCxn id="336" idx="2"/>
            </p:cNvCxnSpPr>
            <p:nvPr/>
          </p:nvCxnSpPr>
          <p:spPr>
            <a:xfrm flipV="1">
              <a:off x="936000" y="853560"/>
              <a:ext cx="123840" cy="68040"/>
            </a:xfrm>
            <a:prstGeom prst="straightConnector1">
              <a:avLst/>
            </a:prstGeom>
            <a:ln w="9525">
              <a:solidFill>
                <a:srgbClr val="201f1f"/>
              </a:solidFill>
              <a:round/>
            </a:ln>
          </p:spPr>
        </p:cxnSp>
        <p:cxnSp>
          <p:nvCxnSpPr>
            <p:cNvPr id="348" name="Google Shape;417;p28"/>
            <p:cNvCxnSpPr>
              <a:stCxn id="336" idx="0"/>
              <a:endCxn id="338" idx="4"/>
            </p:cNvCxnSpPr>
            <p:nvPr/>
          </p:nvCxnSpPr>
          <p:spPr>
            <a:xfrm flipH="1" flipV="1">
              <a:off x="1071000" y="660240"/>
              <a:ext cx="28800" cy="56520"/>
            </a:xfrm>
            <a:prstGeom prst="straightConnector1">
              <a:avLst/>
            </a:prstGeom>
            <a:ln w="9525">
              <a:solidFill>
                <a:srgbClr val="201f1f"/>
              </a:solidFill>
              <a:round/>
            </a:ln>
          </p:spPr>
        </p:cxnSp>
        <p:cxnSp>
          <p:nvCxnSpPr>
            <p:cNvPr id="349" name="Google Shape;418;p28"/>
            <p:cNvCxnSpPr>
              <a:stCxn id="336" idx="4"/>
              <a:endCxn id="340" idx="0"/>
            </p:cNvCxnSpPr>
            <p:nvPr/>
          </p:nvCxnSpPr>
          <p:spPr>
            <a:xfrm>
              <a:off x="1197000" y="893880"/>
              <a:ext cx="37080" cy="63000"/>
            </a:xfrm>
            <a:prstGeom prst="straightConnector1">
              <a:avLst/>
            </a:prstGeom>
            <a:ln w="9525">
              <a:solidFill>
                <a:srgbClr val="201f1f"/>
              </a:solidFill>
              <a:round/>
            </a:ln>
          </p:spPr>
        </p:cxnSp>
        <p:cxnSp>
          <p:nvCxnSpPr>
            <p:cNvPr id="350" name="Google Shape;419;p28"/>
            <p:cNvCxnSpPr>
              <a:stCxn id="336" idx="6"/>
              <a:endCxn id="342" idx="2"/>
            </p:cNvCxnSpPr>
            <p:nvPr/>
          </p:nvCxnSpPr>
          <p:spPr>
            <a:xfrm flipV="1">
              <a:off x="1236960" y="682560"/>
              <a:ext cx="134640" cy="73800"/>
            </a:xfrm>
            <a:prstGeom prst="straightConnector1">
              <a:avLst/>
            </a:prstGeom>
            <a:ln w="9525">
              <a:solidFill>
                <a:srgbClr val="201f1f"/>
              </a:solidFill>
              <a:round/>
            </a:ln>
          </p:spPr>
        </p:cxnSp>
        <p:cxnSp>
          <p:nvCxnSpPr>
            <p:cNvPr id="351" name="Google Shape;420;p28"/>
            <p:cNvCxnSpPr>
              <a:stCxn id="342" idx="5"/>
              <a:endCxn id="343" idx="1"/>
            </p:cNvCxnSpPr>
            <p:nvPr/>
          </p:nvCxnSpPr>
          <p:spPr>
            <a:xfrm>
              <a:off x="1557000" y="662400"/>
              <a:ext cx="84600" cy="36720"/>
            </a:xfrm>
            <a:prstGeom prst="straightConnector1">
              <a:avLst/>
            </a:prstGeom>
            <a:ln w="9525">
              <a:solidFill>
                <a:srgbClr val="201f1f"/>
              </a:solidFill>
              <a:round/>
            </a:ln>
          </p:spPr>
        </p:cxn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1400040" y="1581120"/>
            <a:ext cx="6343200" cy="676080"/>
          </a:xfrm>
          <a:prstGeom prst="rect">
            <a:avLst/>
          </a:prstGeom>
          <a:noFill/>
          <a:ln w="0">
            <a:noFill/>
          </a:ln>
        </p:spPr>
        <p:txBody>
          <a:bodyPr lIns="91440" rIns="91440" tIns="91440" bIns="91440" anchor="b">
            <a:normAutofit/>
          </a:bodyPr>
          <a:p>
            <a:pPr indent="0">
              <a:lnSpc>
                <a:spcPct val="100000"/>
              </a:lnSpc>
              <a:buNone/>
              <a:tabLst>
                <a:tab algn="l" pos="0"/>
              </a:tabLst>
            </a:pPr>
            <a:r>
              <a:rPr b="0" lang="en" sz="3300" spc="-1" strike="noStrike">
                <a:solidFill>
                  <a:schemeClr val="dk1"/>
                </a:solidFill>
                <a:latin typeface="Quicksand Medium"/>
                <a:ea typeface="Quicksand Medium"/>
              </a:rPr>
              <a:t>Mesures de protection et prévention</a:t>
            </a:r>
            <a:endParaRPr b="0" lang="fr-FR" sz="3300" spc="-1" strike="noStrike">
              <a:solidFill>
                <a:schemeClr val="dk1"/>
              </a:solidFill>
              <a:latin typeface="Arial"/>
            </a:endParaRPr>
          </a:p>
        </p:txBody>
      </p:sp>
      <p:sp>
        <p:nvSpPr>
          <p:cNvPr id="521" name="PlaceHolder 2"/>
          <p:cNvSpPr>
            <a:spLocks noGrp="1"/>
          </p:cNvSpPr>
          <p:nvPr>
            <p:ph type="subTitle"/>
          </p:nvPr>
        </p:nvSpPr>
        <p:spPr>
          <a:xfrm>
            <a:off x="1400040" y="2219400"/>
            <a:ext cx="6343200" cy="198072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Montserrat"/>
                <a:ea typeface="Montserrat"/>
              </a:rPr>
              <a:t>Pour minimiser les risques, il est recommandé de porter des équipements de protection individuelle (EPI) tels que des gants, des lunettes de protection et des masques respiratoires lors de la manipulation de l'eau de Javel. De plus, les espaces de travail doivent être bien ventilés pour limiter l'accumulation de vapeurs. En cas de déversement, des protocoles spécifiques de nettoyage et de neutralisation doivent être en place.</a:t>
            </a:r>
            <a:endParaRPr b="0" lang="en-US" sz="1200" spc="-1" strike="noStrike">
              <a:solidFill>
                <a:srgbClr val="000000"/>
              </a:solidFill>
              <a:latin typeface="OpenSymbol"/>
            </a:endParaRPr>
          </a:p>
        </p:txBody>
      </p:sp>
      <p:grpSp>
        <p:nvGrpSpPr>
          <p:cNvPr id="522" name="Google Shape;711;p40"/>
          <p:cNvGrpSpPr/>
          <p:nvPr/>
        </p:nvGrpSpPr>
        <p:grpSpPr>
          <a:xfrm>
            <a:off x="6543360" y="470520"/>
            <a:ext cx="1263240" cy="770040"/>
            <a:chOff x="6543360" y="470520"/>
            <a:chExt cx="1263240" cy="770040"/>
          </a:xfrm>
        </p:grpSpPr>
        <p:sp>
          <p:nvSpPr>
            <p:cNvPr id="523" name="Google Shape;712;p40"/>
            <p:cNvSpPr/>
            <p:nvPr/>
          </p:nvSpPr>
          <p:spPr>
            <a:xfrm flipV="1" rot="12525600">
              <a:off x="7386840" y="842760"/>
              <a:ext cx="202320" cy="201960"/>
            </a:xfrm>
            <a:prstGeom prst="ellipse">
              <a:avLst/>
            </a:prstGeom>
            <a:solidFill>
              <a:srgbClr val="201f1f">
                <a:alpha val="11000"/>
              </a:srgbClr>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24" name="Google Shape;713;p40"/>
            <p:cNvSpPr/>
            <p:nvPr/>
          </p:nvSpPr>
          <p:spPr>
            <a:xfrm flipV="1" rot="12525600">
              <a:off x="7085880" y="677880"/>
              <a:ext cx="202320" cy="201960"/>
            </a:xfrm>
            <a:prstGeom prst="ellipse">
              <a:avLst/>
            </a:prstGeom>
            <a:solidFill>
              <a:srgbClr val="201f1f">
                <a:alpha val="11000"/>
              </a:srgbClr>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25" name="Google Shape;714;p40"/>
            <p:cNvSpPr/>
            <p:nvPr/>
          </p:nvSpPr>
          <p:spPr>
            <a:xfrm flipV="1" rot="12525600">
              <a:off x="7531200" y="67752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6" name="Google Shape;715;p40"/>
            <p:cNvSpPr/>
            <p:nvPr/>
          </p:nvSpPr>
          <p:spPr>
            <a:xfrm flipV="1" rot="12525600">
              <a:off x="7230240" y="51264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7" name="Google Shape;716;p40"/>
            <p:cNvSpPr/>
            <p:nvPr/>
          </p:nvSpPr>
          <p:spPr>
            <a:xfrm flipV="1" rot="12525600">
              <a:off x="7305840" y="108792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8" name="Google Shape;717;p40"/>
            <p:cNvSpPr/>
            <p:nvPr/>
          </p:nvSpPr>
          <p:spPr>
            <a:xfrm flipV="1" rot="12525600">
              <a:off x="7005240" y="92304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9" name="Google Shape;718;p40"/>
            <p:cNvSpPr/>
            <p:nvPr/>
          </p:nvSpPr>
          <p:spPr>
            <a:xfrm flipV="1" rot="12525600">
              <a:off x="7653600" y="100656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30" name="Google Shape;719;p40"/>
            <p:cNvSpPr/>
            <p:nvPr/>
          </p:nvSpPr>
          <p:spPr>
            <a:xfrm flipV="1" rot="12525600">
              <a:off x="6774120" y="506520"/>
              <a:ext cx="202320" cy="201960"/>
            </a:xfrm>
            <a:prstGeom prst="ellipse">
              <a:avLst/>
            </a:prstGeom>
            <a:solidFill>
              <a:schemeClr val="dk2"/>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31" name="Google Shape;720;p40"/>
            <p:cNvSpPr/>
            <p:nvPr/>
          </p:nvSpPr>
          <p:spPr>
            <a:xfrm flipV="1" rot="12525600">
              <a:off x="6566040" y="62676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cxnSp>
          <p:nvCxnSpPr>
            <p:cNvPr id="532" name="Google Shape;721;p40"/>
            <p:cNvCxnSpPr>
              <a:stCxn id="525" idx="4"/>
              <a:endCxn id="523" idx="0"/>
            </p:cNvCxnSpPr>
            <p:nvPr/>
          </p:nvCxnSpPr>
          <p:spPr>
            <a:xfrm flipH="1">
              <a:off x="7536600" y="799920"/>
              <a:ext cx="28080" cy="56160"/>
            </a:xfrm>
            <a:prstGeom prst="straightConnector1">
              <a:avLst/>
            </a:prstGeom>
            <a:ln w="9525">
              <a:solidFill>
                <a:srgbClr val="201f1f"/>
              </a:solidFill>
              <a:round/>
            </a:ln>
          </p:spPr>
        </p:cxnSp>
        <p:cxnSp>
          <p:nvCxnSpPr>
            <p:cNvPr id="533" name="Google Shape;722;p40"/>
            <p:cNvCxnSpPr>
              <a:stCxn id="523" idx="4"/>
              <a:endCxn id="527" idx="0"/>
            </p:cNvCxnSpPr>
            <p:nvPr/>
          </p:nvCxnSpPr>
          <p:spPr>
            <a:xfrm flipH="1">
              <a:off x="7401960" y="1033200"/>
              <a:ext cx="37440" cy="63720"/>
            </a:xfrm>
            <a:prstGeom prst="straightConnector1">
              <a:avLst/>
            </a:prstGeom>
            <a:ln w="9525">
              <a:solidFill>
                <a:srgbClr val="201f1f"/>
              </a:solidFill>
              <a:round/>
            </a:ln>
          </p:spPr>
        </p:cxnSp>
        <p:cxnSp>
          <p:nvCxnSpPr>
            <p:cNvPr id="534" name="Google Shape;723;p40"/>
            <p:cNvCxnSpPr>
              <a:stCxn id="523" idx="2"/>
              <a:endCxn id="529" idx="6"/>
            </p:cNvCxnSpPr>
            <p:nvPr/>
          </p:nvCxnSpPr>
          <p:spPr>
            <a:xfrm>
              <a:off x="7576560" y="993240"/>
              <a:ext cx="85320" cy="47520"/>
            </a:xfrm>
            <a:prstGeom prst="straightConnector1">
              <a:avLst/>
            </a:prstGeom>
            <a:ln w="9525">
              <a:solidFill>
                <a:srgbClr val="201f1f"/>
              </a:solidFill>
              <a:round/>
            </a:ln>
          </p:spPr>
        </p:cxnSp>
        <p:cxnSp>
          <p:nvCxnSpPr>
            <p:cNvPr id="535" name="Google Shape;724;p40"/>
            <p:cNvCxnSpPr>
              <a:stCxn id="523" idx="6"/>
              <a:endCxn id="524" idx="2"/>
            </p:cNvCxnSpPr>
            <p:nvPr/>
          </p:nvCxnSpPr>
          <p:spPr>
            <a:xfrm flipH="1" flipV="1">
              <a:off x="7275960" y="828000"/>
              <a:ext cx="123480" cy="68040"/>
            </a:xfrm>
            <a:prstGeom prst="straightConnector1">
              <a:avLst/>
            </a:prstGeom>
            <a:ln w="9525">
              <a:solidFill>
                <a:srgbClr val="201f1f"/>
              </a:solidFill>
              <a:round/>
            </a:ln>
          </p:spPr>
        </p:cxnSp>
        <p:cxnSp>
          <p:nvCxnSpPr>
            <p:cNvPr id="536" name="Google Shape;725;p40"/>
            <p:cNvCxnSpPr>
              <a:stCxn id="524" idx="0"/>
              <a:endCxn id="526" idx="4"/>
            </p:cNvCxnSpPr>
            <p:nvPr/>
          </p:nvCxnSpPr>
          <p:spPr>
            <a:xfrm flipV="1">
              <a:off x="7236000" y="634680"/>
              <a:ext cx="27720" cy="56160"/>
            </a:xfrm>
            <a:prstGeom prst="straightConnector1">
              <a:avLst/>
            </a:prstGeom>
            <a:ln w="9525">
              <a:solidFill>
                <a:srgbClr val="201f1f"/>
              </a:solidFill>
              <a:round/>
            </a:ln>
          </p:spPr>
        </p:cxnSp>
        <p:cxnSp>
          <p:nvCxnSpPr>
            <p:cNvPr id="537" name="Google Shape;726;p40"/>
            <p:cNvCxnSpPr>
              <a:stCxn id="524" idx="4"/>
              <a:endCxn id="528" idx="0"/>
            </p:cNvCxnSpPr>
            <p:nvPr/>
          </p:nvCxnSpPr>
          <p:spPr>
            <a:xfrm flipH="1">
              <a:off x="7101000" y="868320"/>
              <a:ext cx="37440" cy="63360"/>
            </a:xfrm>
            <a:prstGeom prst="straightConnector1">
              <a:avLst/>
            </a:prstGeom>
            <a:ln w="9525">
              <a:solidFill>
                <a:srgbClr val="201f1f"/>
              </a:solidFill>
              <a:round/>
            </a:ln>
          </p:spPr>
        </p:cxnSp>
        <p:cxnSp>
          <p:nvCxnSpPr>
            <p:cNvPr id="538" name="Google Shape;727;p40"/>
            <p:cNvCxnSpPr>
              <a:stCxn id="524" idx="6"/>
              <a:endCxn id="530" idx="2"/>
            </p:cNvCxnSpPr>
            <p:nvPr/>
          </p:nvCxnSpPr>
          <p:spPr>
            <a:xfrm flipH="1" flipV="1">
              <a:off x="6963840" y="657000"/>
              <a:ext cx="134640" cy="74160"/>
            </a:xfrm>
            <a:prstGeom prst="straightConnector1">
              <a:avLst/>
            </a:prstGeom>
            <a:ln w="9525">
              <a:solidFill>
                <a:srgbClr val="201f1f"/>
              </a:solidFill>
              <a:round/>
            </a:ln>
          </p:spPr>
        </p:cxnSp>
        <p:cxnSp>
          <p:nvCxnSpPr>
            <p:cNvPr id="539" name="Google Shape;728;p40"/>
            <p:cNvCxnSpPr>
              <a:stCxn id="530" idx="5"/>
              <a:endCxn id="531" idx="1"/>
            </p:cNvCxnSpPr>
            <p:nvPr/>
          </p:nvCxnSpPr>
          <p:spPr>
            <a:xfrm flipH="1">
              <a:off x="6693120" y="636480"/>
              <a:ext cx="84960" cy="37800"/>
            </a:xfrm>
            <a:prstGeom prst="straightConnector1">
              <a:avLst/>
            </a:prstGeom>
            <a:ln w="9525">
              <a:solidFill>
                <a:srgbClr val="201f1f"/>
              </a:solidFill>
              <a:round/>
            </a:ln>
          </p:spPr>
        </p:cxn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714240" y="523800"/>
            <a:ext cx="4152600" cy="1133280"/>
          </a:xfrm>
          <a:prstGeom prst="rect">
            <a:avLst/>
          </a:prstGeom>
          <a:noFill/>
          <a:ln w="0">
            <a:noFill/>
          </a:ln>
        </p:spPr>
        <p:txBody>
          <a:bodyPr lIns="91440" rIns="91440" tIns="91440" bIns="91440" anchor="b">
            <a:normAutofit/>
          </a:bodyPr>
          <a:p>
            <a:pPr indent="0" algn="ctr">
              <a:lnSpc>
                <a:spcPct val="100000"/>
              </a:lnSpc>
              <a:buNone/>
              <a:tabLst>
                <a:tab algn="l" pos="0"/>
              </a:tabLst>
            </a:pPr>
            <a:r>
              <a:rPr b="0" lang="en" sz="3300" spc="-1" strike="noStrike">
                <a:solidFill>
                  <a:schemeClr val="dk1"/>
                </a:solidFill>
                <a:latin typeface="Quicksand Medium"/>
                <a:ea typeface="Quicksand Medium"/>
              </a:rPr>
              <a:t>Conclusions</a:t>
            </a:r>
            <a:endParaRPr b="0" lang="fr-FR" sz="3300" spc="-1" strike="noStrike">
              <a:solidFill>
                <a:schemeClr val="dk1"/>
              </a:solidFill>
              <a:latin typeface="Arial"/>
            </a:endParaRPr>
          </a:p>
        </p:txBody>
      </p:sp>
      <p:sp>
        <p:nvSpPr>
          <p:cNvPr id="541" name="PlaceHolder 2"/>
          <p:cNvSpPr>
            <a:spLocks noGrp="1"/>
          </p:cNvSpPr>
          <p:nvPr>
            <p:ph/>
          </p:nvPr>
        </p:nvSpPr>
        <p:spPr>
          <a:xfrm>
            <a:off x="714240" y="2619360"/>
            <a:ext cx="4152600" cy="198072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1200" spc="-1" strike="noStrike">
                <a:solidFill>
                  <a:schemeClr val="dk1"/>
                </a:solidFill>
                <a:latin typeface="Montserrat"/>
                <a:ea typeface="Montserrat"/>
              </a:rPr>
              <a:t>L'hypochlorite de sodium, bien qu'efficace comme désinfectant, présente des risques significatifs pour la santé et la sécurité. Une compréhension approfondie de ses propriétés, des dangers potentiels et des réglementations applicables est essentielle pour une utilisation sécurisée. L'application de mesures de protection rigoureuses est nécessaire pour protéger les utilisateurs et l'environnement.</a:t>
            </a:r>
            <a:endParaRPr b="0" lang="fr-FR" sz="1200" spc="-1" strike="noStrike">
              <a:solidFill>
                <a:srgbClr val="000000"/>
              </a:solidFill>
              <a:latin typeface="Arial"/>
            </a:endParaRPr>
          </a:p>
        </p:txBody>
      </p:sp>
      <p:cxnSp>
        <p:nvCxnSpPr>
          <p:cNvPr id="542" name="Google Shape;471;p31"/>
          <p:cNvCxnSpPr/>
          <p:nvPr/>
        </p:nvCxnSpPr>
        <p:spPr>
          <a:xfrm>
            <a:off x="2789640" y="1654920"/>
            <a:ext cx="360" cy="965520"/>
          </a:xfrm>
          <a:prstGeom prst="straightConnector1">
            <a:avLst/>
          </a:prstGeom>
          <a:ln w="9525">
            <a:solidFill>
              <a:srgbClr val="201f1f"/>
            </a:solidFill>
            <a:round/>
          </a:ln>
        </p:spPr>
      </p:cxnSp>
      <p:pic>
        <p:nvPicPr>
          <p:cNvPr id="543" name="Google Shape;472;p31" descr=""/>
          <p:cNvPicPr/>
          <p:nvPr/>
        </p:nvPicPr>
        <p:blipFill>
          <a:blip r:embed="rId1"/>
          <a:srcRect l="0" t="3219" r="0" b="3219"/>
          <a:stretch/>
        </p:blipFill>
        <p:spPr>
          <a:xfrm>
            <a:off x="5543640" y="154080"/>
            <a:ext cx="3444120" cy="48348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title"/>
          </p:nvPr>
        </p:nvSpPr>
        <p:spPr>
          <a:xfrm>
            <a:off x="2819520" y="466560"/>
            <a:ext cx="3495240" cy="837720"/>
          </a:xfrm>
          <a:prstGeom prst="rect">
            <a:avLst/>
          </a:prstGeom>
          <a:noFill/>
          <a:ln w="0">
            <a:noFill/>
          </a:ln>
        </p:spPr>
        <p:txBody>
          <a:bodyPr lIns="91440" rIns="91440" tIns="91440" bIns="91440" anchor="b">
            <a:normAutofit fontScale="79284"/>
          </a:bodyPr>
          <a:p>
            <a:pPr indent="0" algn="ctr">
              <a:lnSpc>
                <a:spcPct val="100000"/>
              </a:lnSpc>
              <a:buNone/>
              <a:tabLst>
                <a:tab algn="l" pos="0"/>
              </a:tabLst>
            </a:pPr>
            <a:r>
              <a:rPr b="0" lang="en" sz="5500" spc="-1" strike="noStrike">
                <a:solidFill>
                  <a:schemeClr val="dk1"/>
                </a:solidFill>
                <a:latin typeface="Quicksand Medium"/>
                <a:ea typeface="Quicksand Medium"/>
              </a:rPr>
              <a:t>Thank you!</a:t>
            </a:r>
            <a:endParaRPr b="0" lang="fr-FR" sz="5500" spc="-1" strike="noStrike">
              <a:solidFill>
                <a:schemeClr val="dk1"/>
              </a:solidFill>
              <a:latin typeface="Arial"/>
            </a:endParaRPr>
          </a:p>
        </p:txBody>
      </p:sp>
      <p:sp>
        <p:nvSpPr>
          <p:cNvPr id="545" name="PlaceHolder 2"/>
          <p:cNvSpPr>
            <a:spLocks noGrp="1"/>
          </p:cNvSpPr>
          <p:nvPr>
            <p:ph type="subTitle"/>
          </p:nvPr>
        </p:nvSpPr>
        <p:spPr>
          <a:xfrm>
            <a:off x="2819520" y="1152360"/>
            <a:ext cx="3495240" cy="1056960"/>
          </a:xfrm>
          <a:prstGeom prst="rect">
            <a:avLst/>
          </a:prstGeom>
          <a:noFill/>
          <a:ln w="0">
            <a:noFill/>
          </a:ln>
        </p:spPr>
        <p:txBody>
          <a:bodyPr lIns="91440" rIns="91440" tIns="91440" bIns="91440" anchor="t">
            <a:normAutofit/>
          </a:bodyPr>
          <a:p>
            <a:pPr indent="0" algn="ctr">
              <a:lnSpc>
                <a:spcPct val="100000"/>
              </a:lnSpc>
              <a:buNone/>
              <a:tabLst>
                <a:tab algn="l" pos="0"/>
              </a:tabLst>
            </a:pPr>
            <a:r>
              <a:rPr b="1" lang="en" sz="1200" spc="-1" strike="noStrike">
                <a:solidFill>
                  <a:schemeClr val="dk1"/>
                </a:solidFill>
                <a:latin typeface="Montserrat"/>
                <a:ea typeface="Montserrat"/>
              </a:rPr>
              <a:t>Do you have any questions?</a:t>
            </a:r>
            <a:endParaRPr b="0" lang="en-US" sz="1200" spc="-1" strike="noStrike">
              <a:solidFill>
                <a:srgbClr val="000000"/>
              </a:solidFill>
              <a:latin typeface="OpenSymbol"/>
            </a:endParaRPr>
          </a:p>
        </p:txBody>
      </p:sp>
      <p:sp>
        <p:nvSpPr>
          <p:cNvPr id="546" name="Google Shape;922;p47"/>
          <p:cNvSpPr/>
          <p:nvPr/>
        </p:nvSpPr>
        <p:spPr>
          <a:xfrm>
            <a:off x="2971800" y="2905200"/>
            <a:ext cx="3200040" cy="256680"/>
          </a:xfrm>
          <a:prstGeom prst="rect">
            <a:avLst/>
          </a:prstGeom>
          <a:noFill/>
          <a:ln w="0">
            <a:noFill/>
          </a:ln>
        </p:spPr>
        <p:style>
          <a:lnRef idx="0"/>
          <a:fillRef idx="0"/>
          <a:effectRef idx="0"/>
          <a:fontRef idx="minor"/>
        </p:style>
        <p:txBody>
          <a:bodyPr lIns="870823080" rIns="870823080" tIns="128520" bIns="128520" anchor="t">
            <a:normAutofit/>
          </a:bodyPr>
          <a:p>
            <a:pPr algn="ctr" defTabSz="914400">
              <a:lnSpc>
                <a:spcPct val="100000"/>
              </a:lnSpc>
              <a:tabLst>
                <a:tab algn="l" pos="0"/>
              </a:tabLst>
            </a:pPr>
            <a:r>
              <a:rPr b="0" lang="en" sz="1000" spc="-1" strike="noStrike">
                <a:solidFill>
                  <a:schemeClr val="dk1"/>
                </a:solidFill>
                <a:latin typeface="Arial"/>
              </a:rPr>
              <a:t>+91 620 421 838</a:t>
            </a:r>
            <a:endParaRPr b="0" lang="en-US" sz="1000" spc="-1" strike="noStrike">
              <a:solidFill>
                <a:srgbClr val="000000"/>
              </a:solidFill>
              <a:latin typeface="OpenSymbol"/>
            </a:endParaRPr>
          </a:p>
        </p:txBody>
      </p:sp>
      <p:sp>
        <p:nvSpPr>
          <p:cNvPr id="547" name="Google Shape;923;p47"/>
          <p:cNvSpPr/>
          <p:nvPr/>
        </p:nvSpPr>
        <p:spPr>
          <a:xfrm>
            <a:off x="2943360" y="3419640"/>
            <a:ext cx="618840" cy="618840"/>
          </a:xfrm>
          <a:prstGeom prst="rect">
            <a:avLst/>
          </a:prstGeom>
          <a:noFill/>
          <a:ln w="0">
            <a:noFill/>
          </a:ln>
        </p:spPr>
        <p:style>
          <a:lnRef idx="0"/>
          <a:fillRef idx="0"/>
          <a:effectRef idx="0"/>
          <a:fontRef idx="minor"/>
        </p:style>
        <p:txBody>
          <a:bodyPr lIns="870823080" rIns="870823080" tIns="309600" bIns="309600" anchor="t">
            <a:normAutofit/>
          </a:bodyPr>
          <a:p>
            <a:pPr algn="ctr" defTabSz="914400">
              <a:lnSpc>
                <a:spcPct val="100000"/>
              </a:lnSpc>
              <a:tabLst>
                <a:tab algn="l" pos="0"/>
              </a:tabLst>
            </a:pPr>
            <a:endParaRPr b="0" lang="fr-FR" sz="1800" spc="-1" strike="noStrike">
              <a:solidFill>
                <a:schemeClr val="dk1"/>
              </a:solidFill>
              <a:latin typeface="Arial"/>
            </a:endParaRPr>
          </a:p>
        </p:txBody>
      </p:sp>
      <p:sp>
        <p:nvSpPr>
          <p:cNvPr id="548" name="Google Shape;924;p47"/>
          <p:cNvSpPr/>
          <p:nvPr/>
        </p:nvSpPr>
        <p:spPr>
          <a:xfrm>
            <a:off x="3819600" y="3419640"/>
            <a:ext cx="618840" cy="618840"/>
          </a:xfrm>
          <a:prstGeom prst="rect">
            <a:avLst/>
          </a:prstGeom>
          <a:noFill/>
          <a:ln w="0">
            <a:noFill/>
          </a:ln>
        </p:spPr>
        <p:style>
          <a:lnRef idx="0"/>
          <a:fillRef idx="0"/>
          <a:effectRef idx="0"/>
          <a:fontRef idx="minor"/>
        </p:style>
        <p:txBody>
          <a:bodyPr lIns="870823080" rIns="870823080" tIns="309600" bIns="309600" anchor="t">
            <a:spAutoFit/>
          </a:bodyPr>
          <a:p>
            <a:pPr algn="ctr" defTabSz="914400">
              <a:lnSpc>
                <a:spcPct val="100000"/>
              </a:lnSpc>
              <a:tabLst>
                <a:tab algn="l" pos="0"/>
              </a:tabLst>
            </a:pPr>
            <a:endParaRPr b="0" lang="fr-FR" sz="1800" spc="-1" strike="noStrike">
              <a:solidFill>
                <a:schemeClr val="dk1"/>
              </a:solidFill>
              <a:latin typeface="Arial"/>
            </a:endParaRPr>
          </a:p>
        </p:txBody>
      </p:sp>
      <p:sp>
        <p:nvSpPr>
          <p:cNvPr id="549" name="Google Shape;925;p47"/>
          <p:cNvSpPr/>
          <p:nvPr/>
        </p:nvSpPr>
        <p:spPr>
          <a:xfrm>
            <a:off x="4705200" y="3419640"/>
            <a:ext cx="618840" cy="618840"/>
          </a:xfrm>
          <a:prstGeom prst="rect">
            <a:avLst/>
          </a:prstGeom>
          <a:noFill/>
          <a:ln w="0">
            <a:noFill/>
          </a:ln>
        </p:spPr>
        <p:style>
          <a:lnRef idx="0"/>
          <a:fillRef idx="0"/>
          <a:effectRef idx="0"/>
          <a:fontRef idx="minor"/>
        </p:style>
        <p:txBody>
          <a:bodyPr lIns="870823080" rIns="870823080" tIns="309600" bIns="309600" anchor="t">
            <a:spAutoFit/>
          </a:bodyPr>
          <a:p>
            <a:pPr algn="ctr" defTabSz="914400">
              <a:lnSpc>
                <a:spcPct val="100000"/>
              </a:lnSpc>
              <a:tabLst>
                <a:tab algn="l" pos="0"/>
              </a:tabLst>
            </a:pPr>
            <a:endParaRPr b="0" lang="fr-FR" sz="1800" spc="-1" strike="noStrike">
              <a:solidFill>
                <a:schemeClr val="dk1"/>
              </a:solidFill>
              <a:latin typeface="Arial"/>
            </a:endParaRPr>
          </a:p>
        </p:txBody>
      </p:sp>
      <p:sp>
        <p:nvSpPr>
          <p:cNvPr id="550" name="Google Shape;926;p47"/>
          <p:cNvSpPr/>
          <p:nvPr/>
        </p:nvSpPr>
        <p:spPr>
          <a:xfrm>
            <a:off x="5581800" y="3419640"/>
            <a:ext cx="618840" cy="618840"/>
          </a:xfrm>
          <a:prstGeom prst="rect">
            <a:avLst/>
          </a:prstGeom>
          <a:noFill/>
          <a:ln w="0">
            <a:noFill/>
          </a:ln>
        </p:spPr>
        <p:style>
          <a:lnRef idx="0"/>
          <a:fillRef idx="0"/>
          <a:effectRef idx="0"/>
          <a:fontRef idx="minor"/>
        </p:style>
        <p:txBody>
          <a:bodyPr lIns="870823080" rIns="870823080" tIns="309600" bIns="309600" anchor="t">
            <a:spAutoFit/>
          </a:bodyPr>
          <a:p>
            <a:pPr algn="ctr" defTabSz="914400">
              <a:lnSpc>
                <a:spcPct val="100000"/>
              </a:lnSpc>
              <a:tabLst>
                <a:tab algn="l" pos="0"/>
              </a:tabLst>
            </a:pPr>
            <a:endParaRPr b="0" lang="fr-FR" sz="1800" spc="-1" strike="noStrike">
              <a:solidFill>
                <a:schemeClr val="dk1"/>
              </a:solidFill>
              <a:latin typeface="Arial"/>
            </a:endParaRPr>
          </a:p>
        </p:txBody>
      </p:sp>
      <p:grpSp>
        <p:nvGrpSpPr>
          <p:cNvPr id="551" name="Google Shape;927;p47"/>
          <p:cNvGrpSpPr/>
          <p:nvPr/>
        </p:nvGrpSpPr>
        <p:grpSpPr>
          <a:xfrm>
            <a:off x="1534680" y="2135880"/>
            <a:ext cx="1263600" cy="770400"/>
            <a:chOff x="1534680" y="2135880"/>
            <a:chExt cx="1263600" cy="770400"/>
          </a:xfrm>
        </p:grpSpPr>
        <p:sp>
          <p:nvSpPr>
            <p:cNvPr id="552" name="Google Shape;928;p47"/>
            <p:cNvSpPr/>
            <p:nvPr/>
          </p:nvSpPr>
          <p:spPr>
            <a:xfrm rot="19874400">
              <a:off x="1751760" y="250812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53" name="Google Shape;929;p47"/>
            <p:cNvSpPr/>
            <p:nvPr/>
          </p:nvSpPr>
          <p:spPr>
            <a:xfrm rot="19874400">
              <a:off x="2052720" y="234288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54" name="Google Shape;930;p47"/>
            <p:cNvSpPr/>
            <p:nvPr/>
          </p:nvSpPr>
          <p:spPr>
            <a:xfrm rot="19874400">
              <a:off x="1680120" y="234288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5" name="Google Shape;931;p47"/>
            <p:cNvSpPr/>
            <p:nvPr/>
          </p:nvSpPr>
          <p:spPr>
            <a:xfrm rot="19874400">
              <a:off x="1981080" y="217764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6" name="Google Shape;932;p47"/>
            <p:cNvSpPr/>
            <p:nvPr/>
          </p:nvSpPr>
          <p:spPr>
            <a:xfrm rot="19874400">
              <a:off x="1905480" y="275328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7" name="Google Shape;933;p47"/>
            <p:cNvSpPr/>
            <p:nvPr/>
          </p:nvSpPr>
          <p:spPr>
            <a:xfrm rot="19874400">
              <a:off x="2206440" y="258804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8" name="Google Shape;934;p47"/>
            <p:cNvSpPr/>
            <p:nvPr/>
          </p:nvSpPr>
          <p:spPr>
            <a:xfrm rot="19874400">
              <a:off x="1557720" y="26715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9" name="Google Shape;935;p47"/>
            <p:cNvSpPr/>
            <p:nvPr/>
          </p:nvSpPr>
          <p:spPr>
            <a:xfrm rot="19874400">
              <a:off x="2364480" y="2171880"/>
              <a:ext cx="202320" cy="202320"/>
            </a:xfrm>
            <a:prstGeom prst="ellipse">
              <a:avLst/>
            </a:prstGeom>
            <a:solidFill>
              <a:schemeClr val="dk2"/>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60" name="Google Shape;936;p47"/>
            <p:cNvSpPr/>
            <p:nvPr/>
          </p:nvSpPr>
          <p:spPr>
            <a:xfrm rot="19874400">
              <a:off x="2645280" y="22917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cxnSp>
          <p:nvCxnSpPr>
            <p:cNvPr id="561" name="Google Shape;937;p47"/>
            <p:cNvCxnSpPr>
              <a:stCxn id="554" idx="4"/>
              <a:endCxn id="552" idx="0"/>
            </p:cNvCxnSpPr>
            <p:nvPr/>
          </p:nvCxnSpPr>
          <p:spPr>
            <a:xfrm>
              <a:off x="1776600" y="2464560"/>
              <a:ext cx="28080" cy="56160"/>
            </a:xfrm>
            <a:prstGeom prst="straightConnector1">
              <a:avLst/>
            </a:prstGeom>
            <a:ln w="9525">
              <a:solidFill>
                <a:srgbClr val="201f1f"/>
              </a:solidFill>
              <a:round/>
            </a:ln>
          </p:spPr>
        </p:cxnSp>
        <p:cxnSp>
          <p:nvCxnSpPr>
            <p:cNvPr id="562" name="Google Shape;938;p47"/>
            <p:cNvCxnSpPr>
              <a:stCxn id="552" idx="4"/>
              <a:endCxn id="556" idx="0"/>
            </p:cNvCxnSpPr>
            <p:nvPr/>
          </p:nvCxnSpPr>
          <p:spPr>
            <a:xfrm>
              <a:off x="1901880" y="2698200"/>
              <a:ext cx="37440" cy="63360"/>
            </a:xfrm>
            <a:prstGeom prst="straightConnector1">
              <a:avLst/>
            </a:prstGeom>
            <a:ln w="9525">
              <a:solidFill>
                <a:srgbClr val="201f1f"/>
              </a:solidFill>
              <a:round/>
            </a:ln>
          </p:spPr>
        </p:cxnSp>
        <p:cxnSp>
          <p:nvCxnSpPr>
            <p:cNvPr id="563" name="Google Shape;939;p47"/>
            <p:cNvCxnSpPr>
              <a:stCxn id="552" idx="2"/>
              <a:endCxn id="558" idx="6"/>
            </p:cNvCxnSpPr>
            <p:nvPr/>
          </p:nvCxnSpPr>
          <p:spPr>
            <a:xfrm flipH="1">
              <a:off x="1679400" y="2657880"/>
              <a:ext cx="85320" cy="47520"/>
            </a:xfrm>
            <a:prstGeom prst="straightConnector1">
              <a:avLst/>
            </a:prstGeom>
            <a:ln w="9525">
              <a:solidFill>
                <a:srgbClr val="201f1f"/>
              </a:solidFill>
              <a:round/>
            </a:ln>
          </p:spPr>
        </p:cxnSp>
        <p:cxnSp>
          <p:nvCxnSpPr>
            <p:cNvPr id="564" name="Google Shape;940;p47"/>
            <p:cNvCxnSpPr>
              <a:stCxn id="552" idx="6"/>
              <a:endCxn id="553" idx="2"/>
            </p:cNvCxnSpPr>
            <p:nvPr/>
          </p:nvCxnSpPr>
          <p:spPr>
            <a:xfrm flipV="1">
              <a:off x="1941840" y="2493000"/>
              <a:ext cx="123840" cy="67680"/>
            </a:xfrm>
            <a:prstGeom prst="straightConnector1">
              <a:avLst/>
            </a:prstGeom>
            <a:ln w="9525">
              <a:solidFill>
                <a:srgbClr val="201f1f"/>
              </a:solidFill>
              <a:round/>
            </a:ln>
          </p:spPr>
        </p:cxnSp>
        <p:cxnSp>
          <p:nvCxnSpPr>
            <p:cNvPr id="565" name="Google Shape;941;p47"/>
            <p:cNvCxnSpPr>
              <a:stCxn id="553" idx="0"/>
              <a:endCxn id="555" idx="4"/>
            </p:cNvCxnSpPr>
            <p:nvPr/>
          </p:nvCxnSpPr>
          <p:spPr>
            <a:xfrm flipH="1" flipV="1">
              <a:off x="2077560" y="2299320"/>
              <a:ext cx="27720" cy="56160"/>
            </a:xfrm>
            <a:prstGeom prst="straightConnector1">
              <a:avLst/>
            </a:prstGeom>
            <a:ln w="9525">
              <a:solidFill>
                <a:srgbClr val="201f1f"/>
              </a:solidFill>
              <a:round/>
            </a:ln>
          </p:spPr>
        </p:cxnSp>
        <p:cxnSp>
          <p:nvCxnSpPr>
            <p:cNvPr id="566" name="Google Shape;942;p47"/>
            <p:cNvCxnSpPr>
              <a:stCxn id="553" idx="4"/>
              <a:endCxn id="557" idx="0"/>
            </p:cNvCxnSpPr>
            <p:nvPr/>
          </p:nvCxnSpPr>
          <p:spPr>
            <a:xfrm>
              <a:off x="2202840" y="2532960"/>
              <a:ext cx="37440" cy="63360"/>
            </a:xfrm>
            <a:prstGeom prst="straightConnector1">
              <a:avLst/>
            </a:prstGeom>
            <a:ln w="9525">
              <a:solidFill>
                <a:srgbClr val="201f1f"/>
              </a:solidFill>
              <a:round/>
            </a:ln>
          </p:spPr>
        </p:cxnSp>
        <p:cxnSp>
          <p:nvCxnSpPr>
            <p:cNvPr id="567" name="Google Shape;943;p47"/>
            <p:cNvCxnSpPr>
              <a:stCxn id="553" idx="6"/>
              <a:endCxn id="559" idx="2"/>
            </p:cNvCxnSpPr>
            <p:nvPr/>
          </p:nvCxnSpPr>
          <p:spPr>
            <a:xfrm flipV="1">
              <a:off x="2242800" y="2321640"/>
              <a:ext cx="134640" cy="74160"/>
            </a:xfrm>
            <a:prstGeom prst="straightConnector1">
              <a:avLst/>
            </a:prstGeom>
            <a:ln w="9525">
              <a:solidFill>
                <a:srgbClr val="201f1f"/>
              </a:solidFill>
              <a:round/>
            </a:ln>
          </p:spPr>
        </p:cxnSp>
        <p:cxnSp>
          <p:nvCxnSpPr>
            <p:cNvPr id="568" name="Google Shape;944;p47"/>
            <p:cNvCxnSpPr>
              <a:stCxn id="559" idx="5"/>
              <a:endCxn id="560" idx="1"/>
            </p:cNvCxnSpPr>
            <p:nvPr/>
          </p:nvCxnSpPr>
          <p:spPr>
            <a:xfrm>
              <a:off x="2563200" y="2301120"/>
              <a:ext cx="84960" cy="37800"/>
            </a:xfrm>
            <a:prstGeom prst="straightConnector1">
              <a:avLst/>
            </a:prstGeom>
            <a:ln w="9525">
              <a:solidFill>
                <a:srgbClr val="201f1f"/>
              </a:solidFill>
              <a:round/>
            </a:ln>
          </p:spPr>
        </p:cxnSp>
      </p:grpSp>
      <p:sp>
        <p:nvSpPr>
          <p:cNvPr id="569" name="Google Shape;945;p47"/>
          <p:cNvSpPr/>
          <p:nvPr/>
        </p:nvSpPr>
        <p:spPr>
          <a:xfrm>
            <a:off x="3080520" y="3552840"/>
            <a:ext cx="345240" cy="345600"/>
          </a:xfrm>
          <a:custGeom>
            <a:avLst/>
            <a:gdLst>
              <a:gd name="textAreaLeft" fmla="*/ 0 w 345240"/>
              <a:gd name="textAreaRight" fmla="*/ 345600 w 345240"/>
              <a:gd name="textAreaTop" fmla="*/ 0 h 345600"/>
              <a:gd name="textAreaBottom" fmla="*/ 345960 h 345600"/>
            </a:gdLst>
            <a:ah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570" name="Google Shape;946;p47"/>
          <p:cNvGrpSpPr/>
          <p:nvPr/>
        </p:nvGrpSpPr>
        <p:grpSpPr>
          <a:xfrm>
            <a:off x="3959280" y="3552840"/>
            <a:ext cx="345600" cy="345240"/>
            <a:chOff x="3959280" y="3552840"/>
            <a:chExt cx="345600" cy="345240"/>
          </a:xfrm>
        </p:grpSpPr>
        <p:sp>
          <p:nvSpPr>
            <p:cNvPr id="571" name="Google Shape;947;p47"/>
            <p:cNvSpPr/>
            <p:nvPr/>
          </p:nvSpPr>
          <p:spPr>
            <a:xfrm>
              <a:off x="3959280" y="3552840"/>
              <a:ext cx="345600" cy="345240"/>
            </a:xfrm>
            <a:custGeom>
              <a:avLst/>
              <a:gdLst>
                <a:gd name="textAreaLeft" fmla="*/ 0 w 345600"/>
                <a:gd name="textAreaRight" fmla="*/ 345960 w 345600"/>
                <a:gd name="textAreaTop" fmla="*/ 0 h 345240"/>
                <a:gd name="textAreaBottom" fmla="*/ 345600 h 345240"/>
              </a:gdLst>
              <a:ah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72" name="Google Shape;948;p47"/>
            <p:cNvSpPr/>
            <p:nvPr/>
          </p:nvSpPr>
          <p:spPr>
            <a:xfrm>
              <a:off x="4024080" y="3618000"/>
              <a:ext cx="214920" cy="214920"/>
            </a:xfrm>
            <a:custGeom>
              <a:avLst/>
              <a:gdLst>
                <a:gd name="textAreaLeft" fmla="*/ 0 w 214920"/>
                <a:gd name="textAreaRight" fmla="*/ 215280 w 214920"/>
                <a:gd name="textAreaTop" fmla="*/ 0 h 214920"/>
                <a:gd name="textAreaBottom" fmla="*/ 215280 h 214920"/>
              </a:gdLst>
              <a:ah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73" name="Google Shape;949;p47"/>
            <p:cNvSpPr/>
            <p:nvPr/>
          </p:nvSpPr>
          <p:spPr>
            <a:xfrm>
              <a:off x="4074120" y="3669120"/>
              <a:ext cx="114480" cy="112320"/>
            </a:xfrm>
            <a:custGeom>
              <a:avLst/>
              <a:gdLst>
                <a:gd name="textAreaLeft" fmla="*/ 0 w 114480"/>
                <a:gd name="textAreaRight" fmla="*/ 114840 w 114480"/>
                <a:gd name="textAreaTop" fmla="*/ 0 h 112320"/>
                <a:gd name="textAreaBottom" fmla="*/ 112680 h 112320"/>
              </a:gdLst>
              <a:ah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56160" bIns="5616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74" name="Google Shape;950;p47"/>
            <p:cNvSpPr/>
            <p:nvPr/>
          </p:nvSpPr>
          <p:spPr>
            <a:xfrm>
              <a:off x="4175280" y="3645720"/>
              <a:ext cx="29160" cy="28800"/>
            </a:xfrm>
            <a:custGeom>
              <a:avLst/>
              <a:gdLst>
                <a:gd name="textAreaLeft" fmla="*/ 0 w 29160"/>
                <a:gd name="textAreaRight" fmla="*/ 29520 w 29160"/>
                <a:gd name="textAreaTop" fmla="*/ 0 h 28800"/>
                <a:gd name="textAreaBottom" fmla="*/ 29160 h 28800"/>
              </a:gdLst>
              <a:ah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4400" bIns="1440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575" name="Google Shape;951;p47"/>
          <p:cNvGrpSpPr/>
          <p:nvPr/>
        </p:nvGrpSpPr>
        <p:grpSpPr>
          <a:xfrm>
            <a:off x="4838400" y="3552840"/>
            <a:ext cx="345600" cy="345240"/>
            <a:chOff x="4838400" y="3552840"/>
            <a:chExt cx="345600" cy="345240"/>
          </a:xfrm>
        </p:grpSpPr>
        <p:sp>
          <p:nvSpPr>
            <p:cNvPr id="576" name="Google Shape;952;p47"/>
            <p:cNvSpPr/>
            <p:nvPr/>
          </p:nvSpPr>
          <p:spPr>
            <a:xfrm>
              <a:off x="4838400" y="3552840"/>
              <a:ext cx="345600" cy="345240"/>
            </a:xfrm>
            <a:custGeom>
              <a:avLst/>
              <a:gdLst>
                <a:gd name="textAreaLeft" fmla="*/ 0 w 345600"/>
                <a:gd name="textAreaRight" fmla="*/ 345960 w 345600"/>
                <a:gd name="textAreaTop" fmla="*/ 0 h 345240"/>
                <a:gd name="textAreaBottom" fmla="*/ 345600 h 345240"/>
              </a:gdLst>
              <a:ah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77" name="Google Shape;953;p47"/>
            <p:cNvSpPr/>
            <p:nvPr/>
          </p:nvSpPr>
          <p:spPr>
            <a:xfrm>
              <a:off x="4917960" y="3691440"/>
              <a:ext cx="47520" cy="120240"/>
            </a:xfrm>
            <a:custGeom>
              <a:avLst/>
              <a:gdLst>
                <a:gd name="textAreaLeft" fmla="*/ 0 w 47520"/>
                <a:gd name="textAreaRight" fmla="*/ 47880 w 47520"/>
                <a:gd name="textAreaTop" fmla="*/ 0 h 120240"/>
                <a:gd name="textAreaBottom" fmla="*/ 120600 h 120240"/>
              </a:gdLst>
              <a:ah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60120" bIns="601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78" name="Google Shape;954;p47"/>
            <p:cNvSpPr/>
            <p:nvPr/>
          </p:nvSpPr>
          <p:spPr>
            <a:xfrm>
              <a:off x="4910760" y="3625920"/>
              <a:ext cx="54720" cy="54720"/>
            </a:xfrm>
            <a:custGeom>
              <a:avLst/>
              <a:gdLst>
                <a:gd name="textAreaLeft" fmla="*/ 0 w 54720"/>
                <a:gd name="textAreaRight" fmla="*/ 55080 w 54720"/>
                <a:gd name="textAreaTop" fmla="*/ 0 h 54720"/>
                <a:gd name="textAreaBottom" fmla="*/ 55080 h 54720"/>
              </a:gdLst>
              <a:ah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27360" bIns="2736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79" name="Google Shape;955;p47"/>
            <p:cNvSpPr/>
            <p:nvPr/>
          </p:nvSpPr>
          <p:spPr>
            <a:xfrm>
              <a:off x="4991040" y="3691440"/>
              <a:ext cx="127800" cy="120240"/>
            </a:xfrm>
            <a:custGeom>
              <a:avLst/>
              <a:gdLst>
                <a:gd name="textAreaLeft" fmla="*/ 0 w 127800"/>
                <a:gd name="textAreaRight" fmla="*/ 128160 w 127800"/>
                <a:gd name="textAreaTop" fmla="*/ 0 h 120240"/>
                <a:gd name="textAreaBottom" fmla="*/ 120600 h 120240"/>
              </a:gdLst>
              <a:ah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60120" bIns="601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580" name="Google Shape;956;p47"/>
          <p:cNvGrpSpPr/>
          <p:nvPr/>
        </p:nvGrpSpPr>
        <p:grpSpPr>
          <a:xfrm>
            <a:off x="5717520" y="3552840"/>
            <a:ext cx="345600" cy="345240"/>
            <a:chOff x="5717520" y="3552840"/>
            <a:chExt cx="345600" cy="345240"/>
          </a:xfrm>
        </p:grpSpPr>
        <p:grpSp>
          <p:nvGrpSpPr>
            <p:cNvPr id="581" name="Google Shape;957;p47"/>
            <p:cNvGrpSpPr/>
            <p:nvPr/>
          </p:nvGrpSpPr>
          <p:grpSpPr>
            <a:xfrm>
              <a:off x="5788800" y="3609720"/>
              <a:ext cx="203400" cy="231840"/>
              <a:chOff x="5788800" y="3609720"/>
              <a:chExt cx="203400" cy="231840"/>
            </a:xfrm>
          </p:grpSpPr>
          <p:sp>
            <p:nvSpPr>
              <p:cNvPr id="582" name="Google Shape;958;p47"/>
              <p:cNvSpPr/>
              <p:nvPr/>
            </p:nvSpPr>
            <p:spPr>
              <a:xfrm>
                <a:off x="5788800" y="3718800"/>
                <a:ext cx="118080" cy="122760"/>
              </a:xfrm>
              <a:custGeom>
                <a:avLst/>
                <a:gdLst>
                  <a:gd name="textAreaLeft" fmla="*/ 0 w 118080"/>
                  <a:gd name="textAreaRight" fmla="*/ 118440 w 118080"/>
                  <a:gd name="textAreaTop" fmla="*/ 0 h 122760"/>
                  <a:gd name="textAreaBottom" fmla="*/ 123120 h 122760"/>
                </a:gdLst>
                <a:ahLst/>
                <a:rect l="textAreaLeft" t="textAreaTop" r="textAreaRight" b="textAreaBottom"/>
                <a:pathLst>
                  <a:path w="106179" h="11028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1"/>
              </a:solidFill>
              <a:ln w="0">
                <a:noFill/>
              </a:ln>
            </p:spPr>
            <p:style>
              <a:lnRef idx="0"/>
              <a:fillRef idx="0"/>
              <a:effectRef idx="0"/>
              <a:fontRef idx="minor"/>
            </p:style>
            <p:txBody>
              <a:bodyPr tIns="61560" bIns="6156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83" name="Google Shape;959;p47"/>
              <p:cNvSpPr/>
              <p:nvPr/>
            </p:nvSpPr>
            <p:spPr>
              <a:xfrm>
                <a:off x="5824800" y="3609720"/>
                <a:ext cx="167400" cy="195480"/>
              </a:xfrm>
              <a:custGeom>
                <a:avLst/>
                <a:gdLst>
                  <a:gd name="textAreaLeft" fmla="*/ 0 w 167400"/>
                  <a:gd name="textAreaRight" fmla="*/ 167760 w 167400"/>
                  <a:gd name="textAreaTop" fmla="*/ 0 h 195480"/>
                  <a:gd name="textAreaBottom" fmla="*/ 195840 h 195480"/>
                </a:gdLst>
                <a:ahLst/>
                <a:rect l="textAreaLeft" t="textAreaTop" r="textAreaRight" b="textAreaBottom"/>
                <a:pathLst>
                  <a:path w="150412" h="175609">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sp>
          <p:nvSpPr>
            <p:cNvPr id="584" name="Google Shape;960;p47"/>
            <p:cNvSpPr/>
            <p:nvPr/>
          </p:nvSpPr>
          <p:spPr>
            <a:xfrm>
              <a:off x="5717520" y="3552840"/>
              <a:ext cx="345600" cy="345240"/>
            </a:xfrm>
            <a:custGeom>
              <a:avLst/>
              <a:gdLst>
                <a:gd name="textAreaLeft" fmla="*/ 0 w 345600"/>
                <a:gd name="textAreaRight" fmla="*/ 345960 w 345600"/>
                <a:gd name="textAreaTop" fmla="*/ 0 h 345240"/>
                <a:gd name="textAreaBottom" fmla="*/ 345600 h 345240"/>
              </a:gdLst>
              <a:ah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cxnSp>
        <p:nvCxnSpPr>
          <p:cNvPr id="585" name="Google Shape;961;p47"/>
          <p:cNvCxnSpPr/>
          <p:nvPr/>
        </p:nvCxnSpPr>
        <p:spPr>
          <a:xfrm>
            <a:off x="4571640" y="2209320"/>
            <a:ext cx="360" cy="696960"/>
          </a:xfrm>
          <a:prstGeom prst="straightConnector1">
            <a:avLst/>
          </a:prstGeom>
          <a:ln w="9525">
            <a:solidFill>
              <a:srgbClr val="201f1f"/>
            </a:solidFill>
            <a:round/>
          </a:ln>
        </p:spPr>
      </p:cxn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1400040" y="1581120"/>
            <a:ext cx="6343200" cy="676080"/>
          </a:xfrm>
          <a:prstGeom prst="rect">
            <a:avLst/>
          </a:prstGeom>
          <a:noFill/>
          <a:ln w="0">
            <a:noFill/>
          </a:ln>
        </p:spPr>
        <p:txBody>
          <a:bodyPr lIns="91440" rIns="91440" tIns="91440" bIns="91440" anchor="b">
            <a:normAutofit/>
          </a:bodyPr>
          <a:p>
            <a:pPr indent="0">
              <a:lnSpc>
                <a:spcPct val="100000"/>
              </a:lnSpc>
              <a:buNone/>
              <a:tabLst>
                <a:tab algn="l" pos="0"/>
              </a:tabLst>
            </a:pPr>
            <a:r>
              <a:rPr b="0" lang="en" sz="3300" spc="-1" strike="noStrike">
                <a:solidFill>
                  <a:schemeClr val="dk1"/>
                </a:solidFill>
                <a:latin typeface="Quicksand Medium"/>
                <a:ea typeface="Quicksand Medium"/>
              </a:rPr>
              <a:t>Introduction</a:t>
            </a:r>
            <a:endParaRPr b="0" lang="fr-FR" sz="3300" spc="-1" strike="noStrike">
              <a:solidFill>
                <a:schemeClr val="dk1"/>
              </a:solidFill>
              <a:latin typeface="Arial"/>
            </a:endParaRPr>
          </a:p>
        </p:txBody>
      </p:sp>
      <p:sp>
        <p:nvSpPr>
          <p:cNvPr id="353" name="PlaceHolder 2"/>
          <p:cNvSpPr>
            <a:spLocks noGrp="1"/>
          </p:cNvSpPr>
          <p:nvPr>
            <p:ph type="subTitle"/>
          </p:nvPr>
        </p:nvSpPr>
        <p:spPr>
          <a:xfrm>
            <a:off x="1400040" y="2219400"/>
            <a:ext cx="6343200" cy="198072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Montserrat"/>
                <a:ea typeface="Montserrat"/>
              </a:rPr>
              <a:t>Cette présentation explore les risques chimiques associés à l'eau de Javel, y compris son identification, ses dangers, ainsi que les mesures de protection à adopter pour assurer la sécurité. </a:t>
            </a:r>
            <a:endParaRPr b="0" lang="en-US" sz="1200" spc="-1" strike="noStrike">
              <a:solidFill>
                <a:srgbClr val="000000"/>
              </a:solidFill>
              <a:latin typeface="OpenSymbol"/>
            </a:endParaRPr>
          </a:p>
        </p:txBody>
      </p:sp>
      <p:grpSp>
        <p:nvGrpSpPr>
          <p:cNvPr id="354" name="Google Shape;711;p40"/>
          <p:cNvGrpSpPr/>
          <p:nvPr/>
        </p:nvGrpSpPr>
        <p:grpSpPr>
          <a:xfrm>
            <a:off x="6543360" y="470520"/>
            <a:ext cx="1263240" cy="770040"/>
            <a:chOff x="6543360" y="470520"/>
            <a:chExt cx="1263240" cy="770040"/>
          </a:xfrm>
        </p:grpSpPr>
        <p:sp>
          <p:nvSpPr>
            <p:cNvPr id="355" name="Google Shape;712;p40"/>
            <p:cNvSpPr/>
            <p:nvPr/>
          </p:nvSpPr>
          <p:spPr>
            <a:xfrm flipV="1" rot="12525600">
              <a:off x="7386840" y="842760"/>
              <a:ext cx="202320" cy="201960"/>
            </a:xfrm>
            <a:prstGeom prst="ellipse">
              <a:avLst/>
            </a:prstGeom>
            <a:solidFill>
              <a:srgbClr val="201f1f">
                <a:alpha val="11000"/>
              </a:srgbClr>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56" name="Google Shape;713;p40"/>
            <p:cNvSpPr/>
            <p:nvPr/>
          </p:nvSpPr>
          <p:spPr>
            <a:xfrm flipV="1" rot="12525600">
              <a:off x="7085880" y="677880"/>
              <a:ext cx="202320" cy="201960"/>
            </a:xfrm>
            <a:prstGeom prst="ellipse">
              <a:avLst/>
            </a:prstGeom>
            <a:solidFill>
              <a:srgbClr val="201f1f">
                <a:alpha val="11000"/>
              </a:srgbClr>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57" name="Google Shape;714;p40"/>
            <p:cNvSpPr/>
            <p:nvPr/>
          </p:nvSpPr>
          <p:spPr>
            <a:xfrm flipV="1" rot="12525600">
              <a:off x="7531200" y="67752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58" name="Google Shape;715;p40"/>
            <p:cNvSpPr/>
            <p:nvPr/>
          </p:nvSpPr>
          <p:spPr>
            <a:xfrm flipV="1" rot="12525600">
              <a:off x="7230240" y="51264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59" name="Google Shape;716;p40"/>
            <p:cNvSpPr/>
            <p:nvPr/>
          </p:nvSpPr>
          <p:spPr>
            <a:xfrm flipV="1" rot="12525600">
              <a:off x="7305840" y="108792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0" name="Google Shape;717;p40"/>
            <p:cNvSpPr/>
            <p:nvPr/>
          </p:nvSpPr>
          <p:spPr>
            <a:xfrm flipV="1" rot="12525600">
              <a:off x="7005240" y="92304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1" name="Google Shape;718;p40"/>
            <p:cNvSpPr/>
            <p:nvPr/>
          </p:nvSpPr>
          <p:spPr>
            <a:xfrm flipV="1" rot="12525600">
              <a:off x="7653600" y="100656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2" name="Google Shape;719;p40"/>
            <p:cNvSpPr/>
            <p:nvPr/>
          </p:nvSpPr>
          <p:spPr>
            <a:xfrm flipV="1" rot="12525600">
              <a:off x="6774120" y="506520"/>
              <a:ext cx="202320" cy="201960"/>
            </a:xfrm>
            <a:prstGeom prst="ellipse">
              <a:avLst/>
            </a:prstGeom>
            <a:solidFill>
              <a:schemeClr val="dk2"/>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3" name="Google Shape;720;p40"/>
            <p:cNvSpPr/>
            <p:nvPr/>
          </p:nvSpPr>
          <p:spPr>
            <a:xfrm flipV="1" rot="12525600">
              <a:off x="6566040" y="62676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cxnSp>
          <p:nvCxnSpPr>
            <p:cNvPr id="364" name="Google Shape;721;p40"/>
            <p:cNvCxnSpPr>
              <a:stCxn id="357" idx="4"/>
              <a:endCxn id="355" idx="0"/>
            </p:cNvCxnSpPr>
            <p:nvPr/>
          </p:nvCxnSpPr>
          <p:spPr>
            <a:xfrm flipH="1">
              <a:off x="7536600" y="799920"/>
              <a:ext cx="28080" cy="56160"/>
            </a:xfrm>
            <a:prstGeom prst="straightConnector1">
              <a:avLst/>
            </a:prstGeom>
            <a:ln w="9525">
              <a:solidFill>
                <a:srgbClr val="201f1f"/>
              </a:solidFill>
              <a:round/>
            </a:ln>
          </p:spPr>
        </p:cxnSp>
        <p:cxnSp>
          <p:nvCxnSpPr>
            <p:cNvPr id="365" name="Google Shape;722;p40"/>
            <p:cNvCxnSpPr>
              <a:stCxn id="355" idx="4"/>
              <a:endCxn id="359" idx="0"/>
            </p:cNvCxnSpPr>
            <p:nvPr/>
          </p:nvCxnSpPr>
          <p:spPr>
            <a:xfrm flipH="1">
              <a:off x="7401960" y="1033200"/>
              <a:ext cx="37440" cy="63720"/>
            </a:xfrm>
            <a:prstGeom prst="straightConnector1">
              <a:avLst/>
            </a:prstGeom>
            <a:ln w="9525">
              <a:solidFill>
                <a:srgbClr val="201f1f"/>
              </a:solidFill>
              <a:round/>
            </a:ln>
          </p:spPr>
        </p:cxnSp>
        <p:cxnSp>
          <p:nvCxnSpPr>
            <p:cNvPr id="366" name="Google Shape;723;p40"/>
            <p:cNvCxnSpPr>
              <a:stCxn id="355" idx="2"/>
              <a:endCxn id="361" idx="6"/>
            </p:cNvCxnSpPr>
            <p:nvPr/>
          </p:nvCxnSpPr>
          <p:spPr>
            <a:xfrm>
              <a:off x="7576560" y="993240"/>
              <a:ext cx="85320" cy="47520"/>
            </a:xfrm>
            <a:prstGeom prst="straightConnector1">
              <a:avLst/>
            </a:prstGeom>
            <a:ln w="9525">
              <a:solidFill>
                <a:srgbClr val="201f1f"/>
              </a:solidFill>
              <a:round/>
            </a:ln>
          </p:spPr>
        </p:cxnSp>
        <p:cxnSp>
          <p:nvCxnSpPr>
            <p:cNvPr id="367" name="Google Shape;724;p40"/>
            <p:cNvCxnSpPr>
              <a:stCxn id="355" idx="6"/>
              <a:endCxn id="356" idx="2"/>
            </p:cNvCxnSpPr>
            <p:nvPr/>
          </p:nvCxnSpPr>
          <p:spPr>
            <a:xfrm flipH="1" flipV="1">
              <a:off x="7275960" y="828000"/>
              <a:ext cx="123480" cy="68040"/>
            </a:xfrm>
            <a:prstGeom prst="straightConnector1">
              <a:avLst/>
            </a:prstGeom>
            <a:ln w="9525">
              <a:solidFill>
                <a:srgbClr val="201f1f"/>
              </a:solidFill>
              <a:round/>
            </a:ln>
          </p:spPr>
        </p:cxnSp>
        <p:cxnSp>
          <p:nvCxnSpPr>
            <p:cNvPr id="368" name="Google Shape;725;p40"/>
            <p:cNvCxnSpPr>
              <a:stCxn id="356" idx="0"/>
              <a:endCxn id="358" idx="4"/>
            </p:cNvCxnSpPr>
            <p:nvPr/>
          </p:nvCxnSpPr>
          <p:spPr>
            <a:xfrm flipV="1">
              <a:off x="7236000" y="634680"/>
              <a:ext cx="27720" cy="56160"/>
            </a:xfrm>
            <a:prstGeom prst="straightConnector1">
              <a:avLst/>
            </a:prstGeom>
            <a:ln w="9525">
              <a:solidFill>
                <a:srgbClr val="201f1f"/>
              </a:solidFill>
              <a:round/>
            </a:ln>
          </p:spPr>
        </p:cxnSp>
        <p:cxnSp>
          <p:nvCxnSpPr>
            <p:cNvPr id="369" name="Google Shape;726;p40"/>
            <p:cNvCxnSpPr>
              <a:stCxn id="356" idx="4"/>
              <a:endCxn id="360" idx="0"/>
            </p:cNvCxnSpPr>
            <p:nvPr/>
          </p:nvCxnSpPr>
          <p:spPr>
            <a:xfrm flipH="1">
              <a:off x="7101000" y="868320"/>
              <a:ext cx="37440" cy="63360"/>
            </a:xfrm>
            <a:prstGeom prst="straightConnector1">
              <a:avLst/>
            </a:prstGeom>
            <a:ln w="9525">
              <a:solidFill>
                <a:srgbClr val="201f1f"/>
              </a:solidFill>
              <a:round/>
            </a:ln>
          </p:spPr>
        </p:cxnSp>
        <p:cxnSp>
          <p:nvCxnSpPr>
            <p:cNvPr id="370" name="Google Shape;727;p40"/>
            <p:cNvCxnSpPr>
              <a:stCxn id="356" idx="6"/>
              <a:endCxn id="362" idx="2"/>
            </p:cNvCxnSpPr>
            <p:nvPr/>
          </p:nvCxnSpPr>
          <p:spPr>
            <a:xfrm flipH="1" flipV="1">
              <a:off x="6963840" y="657000"/>
              <a:ext cx="134640" cy="74160"/>
            </a:xfrm>
            <a:prstGeom prst="straightConnector1">
              <a:avLst/>
            </a:prstGeom>
            <a:ln w="9525">
              <a:solidFill>
                <a:srgbClr val="201f1f"/>
              </a:solidFill>
              <a:round/>
            </a:ln>
          </p:spPr>
        </p:cxnSp>
        <p:cxnSp>
          <p:nvCxnSpPr>
            <p:cNvPr id="371" name="Google Shape;728;p40"/>
            <p:cNvCxnSpPr>
              <a:stCxn id="362" idx="5"/>
              <a:endCxn id="363" idx="1"/>
            </p:cNvCxnSpPr>
            <p:nvPr/>
          </p:nvCxnSpPr>
          <p:spPr>
            <a:xfrm flipH="1">
              <a:off x="6693120" y="636480"/>
              <a:ext cx="84960" cy="37800"/>
            </a:xfrm>
            <a:prstGeom prst="straightConnector1">
              <a:avLst/>
            </a:prstGeom>
            <a:ln w="9525">
              <a:solidFill>
                <a:srgbClr val="201f1f"/>
              </a:solidFill>
              <a:round/>
            </a:ln>
          </p:spPr>
        </p:cxn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1247760" y="3076560"/>
            <a:ext cx="6648120" cy="837720"/>
          </a:xfrm>
          <a:prstGeom prst="rect">
            <a:avLst/>
          </a:prstGeom>
          <a:noFill/>
          <a:ln w="0">
            <a:noFill/>
          </a:ln>
        </p:spPr>
        <p:txBody>
          <a:bodyPr lIns="91440" rIns="91440" tIns="91440" bIns="91440" anchor="t">
            <a:normAutofit fontScale="98191"/>
          </a:bodyPr>
          <a:p>
            <a:pPr indent="0" algn="ctr">
              <a:lnSpc>
                <a:spcPct val="100000"/>
              </a:lnSpc>
              <a:buNone/>
              <a:tabLst>
                <a:tab algn="l" pos="0"/>
              </a:tabLst>
            </a:pPr>
            <a:r>
              <a:rPr b="0" lang="en" sz="4500" spc="-1" strike="noStrike">
                <a:solidFill>
                  <a:schemeClr val="dk1"/>
                </a:solidFill>
                <a:latin typeface="Quicksand Medium"/>
                <a:ea typeface="Quicksand Medium"/>
              </a:rPr>
              <a:t>Identification</a:t>
            </a:r>
            <a:endParaRPr b="0" lang="fr-FR" sz="4500" spc="-1" strike="noStrike">
              <a:solidFill>
                <a:schemeClr val="dk1"/>
              </a:solidFill>
              <a:latin typeface="Arial"/>
            </a:endParaRPr>
          </a:p>
        </p:txBody>
      </p:sp>
      <p:sp>
        <p:nvSpPr>
          <p:cNvPr id="373" name="PlaceHolder 2"/>
          <p:cNvSpPr>
            <a:spLocks noGrp="1"/>
          </p:cNvSpPr>
          <p:nvPr>
            <p:ph type="title"/>
          </p:nvPr>
        </p:nvSpPr>
        <p:spPr>
          <a:xfrm>
            <a:off x="3600360" y="1228680"/>
            <a:ext cx="1952280" cy="1047240"/>
          </a:xfrm>
          <a:prstGeom prst="rect">
            <a:avLst/>
          </a:prstGeom>
          <a:noFill/>
          <a:ln w="0">
            <a:noFill/>
          </a:ln>
        </p:spPr>
        <p:txBody>
          <a:bodyPr lIns="91440" rIns="91440" tIns="91440" bIns="91440" anchor="b">
            <a:normAutofit fontScale="95151"/>
          </a:bodyPr>
          <a:p>
            <a:pPr indent="0" algn="ctr">
              <a:lnSpc>
                <a:spcPct val="100000"/>
              </a:lnSpc>
              <a:buNone/>
              <a:tabLst>
                <a:tab algn="l" pos="0"/>
              </a:tabLst>
            </a:pPr>
            <a:r>
              <a:rPr b="0" lang="en" sz="6000" spc="-1" strike="noStrike">
                <a:solidFill>
                  <a:schemeClr val="dk1"/>
                </a:solidFill>
                <a:latin typeface="Quicksand Medium"/>
                <a:ea typeface="Quicksand Medium"/>
              </a:rPr>
              <a:t>01</a:t>
            </a:r>
            <a:endParaRPr b="0" lang="fr-FR" sz="6000" spc="-1" strike="noStrike">
              <a:solidFill>
                <a:schemeClr val="dk1"/>
              </a:solidFill>
              <a:latin typeface="Arial"/>
            </a:endParaRPr>
          </a:p>
        </p:txBody>
      </p:sp>
      <p:grpSp>
        <p:nvGrpSpPr>
          <p:cNvPr id="374" name="Google Shape;479;p32"/>
          <p:cNvGrpSpPr/>
          <p:nvPr/>
        </p:nvGrpSpPr>
        <p:grpSpPr>
          <a:xfrm>
            <a:off x="697320" y="1113480"/>
            <a:ext cx="2084760" cy="1317960"/>
            <a:chOff x="697320" y="1113480"/>
            <a:chExt cx="2084760" cy="1317960"/>
          </a:xfrm>
        </p:grpSpPr>
        <p:grpSp>
          <p:nvGrpSpPr>
            <p:cNvPr id="375" name="Google Shape;480;p32"/>
            <p:cNvGrpSpPr/>
            <p:nvPr/>
          </p:nvGrpSpPr>
          <p:grpSpPr>
            <a:xfrm>
              <a:off x="697320" y="1113480"/>
              <a:ext cx="1263600" cy="770400"/>
              <a:chOff x="697320" y="1113480"/>
              <a:chExt cx="1263600" cy="770400"/>
            </a:xfrm>
          </p:grpSpPr>
          <p:sp>
            <p:nvSpPr>
              <p:cNvPr id="376" name="Google Shape;481;p32"/>
              <p:cNvSpPr/>
              <p:nvPr/>
            </p:nvSpPr>
            <p:spPr>
              <a:xfrm rot="19874400">
                <a:off x="914400" y="148572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77" name="Google Shape;482;p32"/>
              <p:cNvSpPr/>
              <p:nvPr/>
            </p:nvSpPr>
            <p:spPr>
              <a:xfrm rot="19874400">
                <a:off x="1215360" y="132048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78" name="Google Shape;483;p32"/>
              <p:cNvSpPr/>
              <p:nvPr/>
            </p:nvSpPr>
            <p:spPr>
              <a:xfrm rot="19874400">
                <a:off x="842760" y="132048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79" name="Google Shape;484;p32"/>
              <p:cNvSpPr/>
              <p:nvPr/>
            </p:nvSpPr>
            <p:spPr>
              <a:xfrm rot="19874400">
                <a:off x="1143720" y="115524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80" name="Google Shape;485;p32"/>
              <p:cNvSpPr/>
              <p:nvPr/>
            </p:nvSpPr>
            <p:spPr>
              <a:xfrm rot="19874400">
                <a:off x="1068120" y="173088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81" name="Google Shape;486;p32"/>
              <p:cNvSpPr/>
              <p:nvPr/>
            </p:nvSpPr>
            <p:spPr>
              <a:xfrm rot="19874400">
                <a:off x="1369080" y="156564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82" name="Google Shape;487;p32"/>
              <p:cNvSpPr/>
              <p:nvPr/>
            </p:nvSpPr>
            <p:spPr>
              <a:xfrm rot="19874400">
                <a:off x="720360" y="16491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83" name="Google Shape;488;p32"/>
              <p:cNvSpPr/>
              <p:nvPr/>
            </p:nvSpPr>
            <p:spPr>
              <a:xfrm rot="19874400">
                <a:off x="1527120" y="1149480"/>
                <a:ext cx="202320" cy="202320"/>
              </a:xfrm>
              <a:prstGeom prst="ellipse">
                <a:avLst/>
              </a:prstGeom>
              <a:solidFill>
                <a:schemeClr val="dk2"/>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84" name="Google Shape;489;p32"/>
              <p:cNvSpPr/>
              <p:nvPr/>
            </p:nvSpPr>
            <p:spPr>
              <a:xfrm rot="19874400">
                <a:off x="1807920" y="12693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cxnSp>
            <p:nvCxnSpPr>
              <p:cNvPr id="385" name="Google Shape;490;p32"/>
              <p:cNvCxnSpPr/>
              <p:nvPr/>
            </p:nvCxnSpPr>
            <p:spPr>
              <a:xfrm>
                <a:off x="939240" y="1442160"/>
                <a:ext cx="28080" cy="56520"/>
              </a:xfrm>
              <a:prstGeom prst="straightConnector1">
                <a:avLst/>
              </a:prstGeom>
              <a:ln w="9525">
                <a:solidFill>
                  <a:srgbClr val="201f1f"/>
                </a:solidFill>
                <a:round/>
              </a:ln>
            </p:spPr>
          </p:cxnSp>
          <p:cxnSp>
            <p:nvCxnSpPr>
              <p:cNvPr id="386" name="Google Shape;491;p32"/>
              <p:cNvCxnSpPr/>
              <p:nvPr/>
            </p:nvCxnSpPr>
            <p:spPr>
              <a:xfrm>
                <a:off x="1064520" y="1675800"/>
                <a:ext cx="37440" cy="63360"/>
              </a:xfrm>
              <a:prstGeom prst="straightConnector1">
                <a:avLst/>
              </a:prstGeom>
              <a:ln w="9525">
                <a:solidFill>
                  <a:srgbClr val="201f1f"/>
                </a:solidFill>
                <a:round/>
              </a:ln>
            </p:spPr>
          </p:cxnSp>
          <p:cxnSp>
            <p:nvCxnSpPr>
              <p:cNvPr id="387" name="Google Shape;492;p32"/>
              <p:cNvCxnSpPr/>
              <p:nvPr/>
            </p:nvCxnSpPr>
            <p:spPr>
              <a:xfrm flipH="1">
                <a:off x="842040" y="1635480"/>
                <a:ext cx="85320" cy="47520"/>
              </a:xfrm>
              <a:prstGeom prst="straightConnector1">
                <a:avLst/>
              </a:prstGeom>
              <a:ln w="9525">
                <a:solidFill>
                  <a:srgbClr val="201f1f"/>
                </a:solidFill>
                <a:round/>
              </a:ln>
            </p:spPr>
          </p:cxnSp>
          <p:cxnSp>
            <p:nvCxnSpPr>
              <p:cNvPr id="388" name="Google Shape;493;p32"/>
              <p:cNvCxnSpPr/>
              <p:nvPr/>
            </p:nvCxnSpPr>
            <p:spPr>
              <a:xfrm flipV="1">
                <a:off x="1104840" y="1470600"/>
                <a:ext cx="123480" cy="68040"/>
              </a:xfrm>
              <a:prstGeom prst="straightConnector1">
                <a:avLst/>
              </a:prstGeom>
              <a:ln w="9525">
                <a:solidFill>
                  <a:srgbClr val="201f1f"/>
                </a:solidFill>
                <a:round/>
              </a:ln>
            </p:spPr>
          </p:cxnSp>
          <p:cxnSp>
            <p:nvCxnSpPr>
              <p:cNvPr id="389" name="Google Shape;494;p32"/>
              <p:cNvCxnSpPr/>
              <p:nvPr/>
            </p:nvCxnSpPr>
            <p:spPr>
              <a:xfrm flipH="1" flipV="1">
                <a:off x="1240200" y="1276920"/>
                <a:ext cx="27720" cy="56520"/>
              </a:xfrm>
              <a:prstGeom prst="straightConnector1">
                <a:avLst/>
              </a:prstGeom>
              <a:ln w="9525">
                <a:solidFill>
                  <a:srgbClr val="201f1f"/>
                </a:solidFill>
                <a:round/>
              </a:ln>
            </p:spPr>
          </p:cxnSp>
          <p:cxnSp>
            <p:nvCxnSpPr>
              <p:cNvPr id="390" name="Google Shape;495;p32"/>
              <p:cNvCxnSpPr/>
              <p:nvPr/>
            </p:nvCxnSpPr>
            <p:spPr>
              <a:xfrm>
                <a:off x="1365480" y="1510560"/>
                <a:ext cx="37440" cy="63360"/>
              </a:xfrm>
              <a:prstGeom prst="straightConnector1">
                <a:avLst/>
              </a:prstGeom>
              <a:ln w="9525">
                <a:solidFill>
                  <a:srgbClr val="201f1f"/>
                </a:solidFill>
                <a:round/>
              </a:ln>
            </p:spPr>
          </p:cxnSp>
          <p:cxnSp>
            <p:nvCxnSpPr>
              <p:cNvPr id="391" name="Google Shape;496;p32"/>
              <p:cNvCxnSpPr/>
              <p:nvPr/>
            </p:nvCxnSpPr>
            <p:spPr>
              <a:xfrm flipV="1">
                <a:off x="1405440" y="1299240"/>
                <a:ext cx="134640" cy="74160"/>
              </a:xfrm>
              <a:prstGeom prst="straightConnector1">
                <a:avLst/>
              </a:prstGeom>
              <a:ln w="9525">
                <a:solidFill>
                  <a:srgbClr val="201f1f"/>
                </a:solidFill>
                <a:round/>
              </a:ln>
            </p:spPr>
          </p:cxnSp>
          <p:cxnSp>
            <p:nvCxnSpPr>
              <p:cNvPr id="392" name="Google Shape;497;p32"/>
              <p:cNvCxnSpPr/>
              <p:nvPr/>
            </p:nvCxnSpPr>
            <p:spPr>
              <a:xfrm>
                <a:off x="1725840" y="1278720"/>
                <a:ext cx="85320" cy="37800"/>
              </a:xfrm>
              <a:prstGeom prst="straightConnector1">
                <a:avLst/>
              </a:prstGeom>
              <a:ln w="9525">
                <a:solidFill>
                  <a:srgbClr val="201f1f"/>
                </a:solidFill>
                <a:round/>
              </a:ln>
            </p:spPr>
          </p:cxnSp>
        </p:grpSp>
        <p:grpSp>
          <p:nvGrpSpPr>
            <p:cNvPr id="393" name="Google Shape;498;p32"/>
            <p:cNvGrpSpPr/>
            <p:nvPr/>
          </p:nvGrpSpPr>
          <p:grpSpPr>
            <a:xfrm>
              <a:off x="1575000" y="1641960"/>
              <a:ext cx="1207080" cy="789480"/>
              <a:chOff x="1575000" y="1641960"/>
              <a:chExt cx="1207080" cy="789480"/>
            </a:xfrm>
          </p:grpSpPr>
          <p:sp>
            <p:nvSpPr>
              <p:cNvPr id="394" name="Google Shape;499;p32"/>
              <p:cNvSpPr/>
              <p:nvPr/>
            </p:nvSpPr>
            <p:spPr>
              <a:xfrm rot="11700000">
                <a:off x="2347200" y="203004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95" name="Google Shape;500;p32"/>
              <p:cNvSpPr/>
              <p:nvPr/>
            </p:nvSpPr>
            <p:spPr>
              <a:xfrm rot="11700000">
                <a:off x="2015640" y="194148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96" name="Google Shape;501;p32"/>
              <p:cNvSpPr/>
              <p:nvPr/>
            </p:nvSpPr>
            <p:spPr>
              <a:xfrm rot="11700000">
                <a:off x="2322000" y="228708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97" name="Google Shape;502;p32"/>
              <p:cNvSpPr/>
              <p:nvPr/>
            </p:nvSpPr>
            <p:spPr>
              <a:xfrm rot="11700000">
                <a:off x="1990440" y="21981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98" name="Google Shape;503;p32"/>
              <p:cNvSpPr/>
              <p:nvPr/>
            </p:nvSpPr>
            <p:spPr>
              <a:xfrm rot="11700000">
                <a:off x="2442960" y="18345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99" name="Google Shape;504;p32"/>
              <p:cNvSpPr/>
              <p:nvPr/>
            </p:nvSpPr>
            <p:spPr>
              <a:xfrm rot="11700000">
                <a:off x="2111760" y="174600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00" name="Google Shape;505;p32"/>
              <p:cNvSpPr/>
              <p:nvPr/>
            </p:nvSpPr>
            <p:spPr>
              <a:xfrm rot="11700000">
                <a:off x="2637720" y="213444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01" name="Google Shape;506;p32"/>
              <p:cNvSpPr/>
              <p:nvPr/>
            </p:nvSpPr>
            <p:spPr>
              <a:xfrm rot="11700000">
                <a:off x="1671840" y="1849320"/>
                <a:ext cx="202320" cy="202320"/>
              </a:xfrm>
              <a:prstGeom prst="ellipse">
                <a:avLst/>
              </a:prstGeom>
              <a:solidFill>
                <a:schemeClr val="dk2"/>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02" name="Google Shape;507;p32"/>
              <p:cNvSpPr/>
              <p:nvPr/>
            </p:nvSpPr>
            <p:spPr>
              <a:xfrm rot="11700000">
                <a:off x="1589400" y="16563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cxnSp>
            <p:nvCxnSpPr>
              <p:cNvPr id="403" name="Google Shape;508;p32"/>
              <p:cNvCxnSpPr/>
              <p:nvPr/>
            </p:nvCxnSpPr>
            <p:spPr>
              <a:xfrm flipV="1">
                <a:off x="2403720" y="2229120"/>
                <a:ext cx="18360" cy="60120"/>
              </a:xfrm>
              <a:prstGeom prst="straightConnector1">
                <a:avLst/>
              </a:prstGeom>
              <a:ln w="9525">
                <a:solidFill>
                  <a:srgbClr val="201f1f"/>
                </a:solidFill>
                <a:round/>
              </a:ln>
            </p:spPr>
          </p:cxnSp>
          <p:cxnSp>
            <p:nvCxnSpPr>
              <p:cNvPr id="404" name="Google Shape;509;p32"/>
              <p:cNvCxnSpPr/>
              <p:nvPr/>
            </p:nvCxnSpPr>
            <p:spPr>
              <a:xfrm flipV="1">
                <a:off x="2474280" y="1962360"/>
                <a:ext cx="17280" cy="71280"/>
              </a:xfrm>
              <a:prstGeom prst="straightConnector1">
                <a:avLst/>
              </a:prstGeom>
              <a:ln w="9525">
                <a:solidFill>
                  <a:srgbClr val="201f1f"/>
                </a:solidFill>
                <a:round/>
              </a:ln>
            </p:spPr>
          </p:cxnSp>
          <p:cxnSp>
            <p:nvCxnSpPr>
              <p:cNvPr id="405" name="Google Shape;510;p32"/>
              <p:cNvCxnSpPr/>
              <p:nvPr/>
            </p:nvCxnSpPr>
            <p:spPr>
              <a:xfrm>
                <a:off x="2546280" y="2157480"/>
                <a:ext cx="93960" cy="24840"/>
              </a:xfrm>
              <a:prstGeom prst="straightConnector1">
                <a:avLst/>
              </a:prstGeom>
              <a:ln w="9525">
                <a:solidFill>
                  <a:srgbClr val="201f1f"/>
                </a:solidFill>
                <a:round/>
              </a:ln>
            </p:spPr>
          </p:cxnSp>
          <p:cxnSp>
            <p:nvCxnSpPr>
              <p:cNvPr id="406" name="Google Shape;511;p32"/>
              <p:cNvCxnSpPr/>
              <p:nvPr/>
            </p:nvCxnSpPr>
            <p:spPr>
              <a:xfrm flipH="1" flipV="1">
                <a:off x="2214720" y="2068560"/>
                <a:ext cx="136080" cy="36720"/>
              </a:xfrm>
              <a:prstGeom prst="straightConnector1">
                <a:avLst/>
              </a:prstGeom>
              <a:ln w="9525">
                <a:solidFill>
                  <a:srgbClr val="201f1f"/>
                </a:solidFill>
                <a:round/>
              </a:ln>
            </p:spPr>
          </p:cxnSp>
          <p:cxnSp>
            <p:nvCxnSpPr>
              <p:cNvPr id="407" name="Google Shape;512;p32"/>
              <p:cNvCxnSpPr/>
              <p:nvPr/>
            </p:nvCxnSpPr>
            <p:spPr>
              <a:xfrm flipH="1">
                <a:off x="2072160" y="2140200"/>
                <a:ext cx="18360" cy="60480"/>
              </a:xfrm>
              <a:prstGeom prst="straightConnector1">
                <a:avLst/>
              </a:prstGeom>
              <a:ln w="9525">
                <a:solidFill>
                  <a:srgbClr val="201f1f"/>
                </a:solidFill>
                <a:round/>
              </a:ln>
            </p:spPr>
          </p:cxnSp>
          <p:cxnSp>
            <p:nvCxnSpPr>
              <p:cNvPr id="408" name="Google Shape;513;p32"/>
              <p:cNvCxnSpPr/>
              <p:nvPr/>
            </p:nvCxnSpPr>
            <p:spPr>
              <a:xfrm flipV="1">
                <a:off x="2142720" y="1873440"/>
                <a:ext cx="17280" cy="71280"/>
              </a:xfrm>
              <a:prstGeom prst="straightConnector1">
                <a:avLst/>
              </a:prstGeom>
              <a:ln w="9525">
                <a:solidFill>
                  <a:srgbClr val="201f1f"/>
                </a:solidFill>
                <a:round/>
              </a:ln>
            </p:spPr>
          </p:cxnSp>
          <p:cxnSp>
            <p:nvCxnSpPr>
              <p:cNvPr id="409" name="Google Shape;514;p32"/>
              <p:cNvCxnSpPr/>
              <p:nvPr/>
            </p:nvCxnSpPr>
            <p:spPr>
              <a:xfrm flipH="1" flipV="1">
                <a:off x="1870560" y="1976400"/>
                <a:ext cx="148680" cy="40320"/>
              </a:xfrm>
              <a:prstGeom prst="straightConnector1">
                <a:avLst/>
              </a:prstGeom>
              <a:ln w="9525">
                <a:solidFill>
                  <a:srgbClr val="201f1f"/>
                </a:solidFill>
                <a:round/>
              </a:ln>
            </p:spPr>
          </p:cxnSp>
          <p:cxnSp>
            <p:nvCxnSpPr>
              <p:cNvPr id="410" name="Google Shape;515;p32"/>
              <p:cNvCxnSpPr/>
              <p:nvPr/>
            </p:nvCxnSpPr>
            <p:spPr>
              <a:xfrm flipH="1" flipV="1">
                <a:off x="1686960" y="1776960"/>
                <a:ext cx="35640" cy="86040"/>
              </a:xfrm>
              <a:prstGeom prst="straightConnector1">
                <a:avLst/>
              </a:prstGeom>
              <a:ln w="9525">
                <a:solidFill>
                  <a:srgbClr val="201f1f"/>
                </a:solidFill>
                <a:round/>
              </a:ln>
            </p:spPr>
          </p:cxnSp>
        </p:grpSp>
      </p:grpSp>
      <p:cxnSp>
        <p:nvCxnSpPr>
          <p:cNvPr id="411" name="Google Shape;516;p32"/>
          <p:cNvCxnSpPr/>
          <p:nvPr/>
        </p:nvCxnSpPr>
        <p:spPr>
          <a:xfrm>
            <a:off x="4572000" y="2273040"/>
            <a:ext cx="360" cy="803160"/>
          </a:xfrm>
          <a:prstGeom prst="straightConnector1">
            <a:avLst/>
          </a:prstGeom>
          <a:ln w="9525">
            <a:solidFill>
              <a:srgbClr val="201f1f"/>
            </a:solidFill>
            <a:round/>
          </a:ln>
        </p:spPr>
      </p:cxn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1400040" y="1581120"/>
            <a:ext cx="6343200" cy="676080"/>
          </a:xfrm>
          <a:prstGeom prst="rect">
            <a:avLst/>
          </a:prstGeom>
          <a:noFill/>
          <a:ln w="0">
            <a:noFill/>
          </a:ln>
        </p:spPr>
        <p:txBody>
          <a:bodyPr lIns="91440" rIns="91440" tIns="91440" bIns="91440" anchor="b">
            <a:normAutofit/>
          </a:bodyPr>
          <a:p>
            <a:pPr indent="0">
              <a:lnSpc>
                <a:spcPct val="100000"/>
              </a:lnSpc>
              <a:buNone/>
              <a:tabLst>
                <a:tab algn="l" pos="0"/>
              </a:tabLst>
            </a:pPr>
            <a:r>
              <a:rPr b="0" lang="en" sz="3300" spc="-1" strike="noStrike">
                <a:solidFill>
                  <a:schemeClr val="dk1"/>
                </a:solidFill>
                <a:latin typeface="Quicksand Medium"/>
                <a:ea typeface="Quicksand Medium"/>
              </a:rPr>
              <a:t>Forme et état</a:t>
            </a:r>
            <a:endParaRPr b="0" lang="fr-FR" sz="3300" spc="-1" strike="noStrike">
              <a:solidFill>
                <a:schemeClr val="dk1"/>
              </a:solidFill>
              <a:latin typeface="Arial"/>
            </a:endParaRPr>
          </a:p>
        </p:txBody>
      </p:sp>
      <p:sp>
        <p:nvSpPr>
          <p:cNvPr id="413" name="PlaceHolder 2"/>
          <p:cNvSpPr>
            <a:spLocks noGrp="1"/>
          </p:cNvSpPr>
          <p:nvPr>
            <p:ph type="subTitle"/>
          </p:nvPr>
        </p:nvSpPr>
        <p:spPr>
          <a:xfrm>
            <a:off x="1400040" y="2219400"/>
            <a:ext cx="6343200" cy="198072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Montserrat"/>
                <a:ea typeface="Montserrat"/>
              </a:rPr>
              <a:t>L'eau de Javel se présente généralement sous forme de solution aqueuse, incolore à légèrement jaunâtre, avec une odeur chlorée distincte. Elle est couramment utilisée à des concentrations de 5 à 15% pour un usage domestique et industriel.</a:t>
            </a:r>
            <a:endParaRPr b="0" lang="en-US" sz="1200" spc="-1" strike="noStrike">
              <a:solidFill>
                <a:srgbClr val="000000"/>
              </a:solidFill>
              <a:latin typeface="OpenSymbol"/>
            </a:endParaRPr>
          </a:p>
        </p:txBody>
      </p:sp>
      <p:grpSp>
        <p:nvGrpSpPr>
          <p:cNvPr id="414" name="Google Shape;711;p40"/>
          <p:cNvGrpSpPr/>
          <p:nvPr/>
        </p:nvGrpSpPr>
        <p:grpSpPr>
          <a:xfrm>
            <a:off x="6543360" y="470520"/>
            <a:ext cx="1263240" cy="770040"/>
            <a:chOff x="6543360" y="470520"/>
            <a:chExt cx="1263240" cy="770040"/>
          </a:xfrm>
        </p:grpSpPr>
        <p:sp>
          <p:nvSpPr>
            <p:cNvPr id="415" name="Google Shape;712;p40"/>
            <p:cNvSpPr/>
            <p:nvPr/>
          </p:nvSpPr>
          <p:spPr>
            <a:xfrm flipV="1" rot="12525600">
              <a:off x="7386840" y="842760"/>
              <a:ext cx="202320" cy="201960"/>
            </a:xfrm>
            <a:prstGeom prst="ellipse">
              <a:avLst/>
            </a:prstGeom>
            <a:solidFill>
              <a:srgbClr val="201f1f">
                <a:alpha val="11000"/>
              </a:srgbClr>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16" name="Google Shape;713;p40"/>
            <p:cNvSpPr/>
            <p:nvPr/>
          </p:nvSpPr>
          <p:spPr>
            <a:xfrm flipV="1" rot="12525600">
              <a:off x="7085880" y="677880"/>
              <a:ext cx="202320" cy="201960"/>
            </a:xfrm>
            <a:prstGeom prst="ellipse">
              <a:avLst/>
            </a:prstGeom>
            <a:solidFill>
              <a:srgbClr val="201f1f">
                <a:alpha val="11000"/>
              </a:srgbClr>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17" name="Google Shape;714;p40"/>
            <p:cNvSpPr/>
            <p:nvPr/>
          </p:nvSpPr>
          <p:spPr>
            <a:xfrm flipV="1" rot="12525600">
              <a:off x="7531200" y="67752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18" name="Google Shape;715;p40"/>
            <p:cNvSpPr/>
            <p:nvPr/>
          </p:nvSpPr>
          <p:spPr>
            <a:xfrm flipV="1" rot="12525600">
              <a:off x="7230240" y="51264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19" name="Google Shape;716;p40"/>
            <p:cNvSpPr/>
            <p:nvPr/>
          </p:nvSpPr>
          <p:spPr>
            <a:xfrm flipV="1" rot="12525600">
              <a:off x="7305840" y="108792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20" name="Google Shape;717;p40"/>
            <p:cNvSpPr/>
            <p:nvPr/>
          </p:nvSpPr>
          <p:spPr>
            <a:xfrm flipV="1" rot="12525600">
              <a:off x="7005240" y="92304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21" name="Google Shape;718;p40"/>
            <p:cNvSpPr/>
            <p:nvPr/>
          </p:nvSpPr>
          <p:spPr>
            <a:xfrm flipV="1" rot="12525600">
              <a:off x="7653600" y="100656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22" name="Google Shape;719;p40"/>
            <p:cNvSpPr/>
            <p:nvPr/>
          </p:nvSpPr>
          <p:spPr>
            <a:xfrm flipV="1" rot="12525600">
              <a:off x="6774120" y="506520"/>
              <a:ext cx="202320" cy="201960"/>
            </a:xfrm>
            <a:prstGeom prst="ellipse">
              <a:avLst/>
            </a:prstGeom>
            <a:solidFill>
              <a:schemeClr val="dk2"/>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23" name="Google Shape;720;p40"/>
            <p:cNvSpPr/>
            <p:nvPr/>
          </p:nvSpPr>
          <p:spPr>
            <a:xfrm flipV="1" rot="12525600">
              <a:off x="6566040" y="62676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cxnSp>
          <p:nvCxnSpPr>
            <p:cNvPr id="424" name="Google Shape;721;p40"/>
            <p:cNvCxnSpPr>
              <a:stCxn id="417" idx="4"/>
              <a:endCxn id="415" idx="0"/>
            </p:cNvCxnSpPr>
            <p:nvPr/>
          </p:nvCxnSpPr>
          <p:spPr>
            <a:xfrm flipH="1">
              <a:off x="7536600" y="799920"/>
              <a:ext cx="28080" cy="56160"/>
            </a:xfrm>
            <a:prstGeom prst="straightConnector1">
              <a:avLst/>
            </a:prstGeom>
            <a:ln w="9525">
              <a:solidFill>
                <a:srgbClr val="201f1f"/>
              </a:solidFill>
              <a:round/>
            </a:ln>
          </p:spPr>
        </p:cxnSp>
        <p:cxnSp>
          <p:nvCxnSpPr>
            <p:cNvPr id="425" name="Google Shape;722;p40"/>
            <p:cNvCxnSpPr>
              <a:stCxn id="415" idx="4"/>
              <a:endCxn id="419" idx="0"/>
            </p:cNvCxnSpPr>
            <p:nvPr/>
          </p:nvCxnSpPr>
          <p:spPr>
            <a:xfrm flipH="1">
              <a:off x="7401960" y="1033200"/>
              <a:ext cx="37440" cy="63720"/>
            </a:xfrm>
            <a:prstGeom prst="straightConnector1">
              <a:avLst/>
            </a:prstGeom>
            <a:ln w="9525">
              <a:solidFill>
                <a:srgbClr val="201f1f"/>
              </a:solidFill>
              <a:round/>
            </a:ln>
          </p:spPr>
        </p:cxnSp>
        <p:cxnSp>
          <p:nvCxnSpPr>
            <p:cNvPr id="426" name="Google Shape;723;p40"/>
            <p:cNvCxnSpPr>
              <a:stCxn id="415" idx="2"/>
              <a:endCxn id="421" idx="6"/>
            </p:cNvCxnSpPr>
            <p:nvPr/>
          </p:nvCxnSpPr>
          <p:spPr>
            <a:xfrm>
              <a:off x="7576560" y="993240"/>
              <a:ext cx="85320" cy="47520"/>
            </a:xfrm>
            <a:prstGeom prst="straightConnector1">
              <a:avLst/>
            </a:prstGeom>
            <a:ln w="9525">
              <a:solidFill>
                <a:srgbClr val="201f1f"/>
              </a:solidFill>
              <a:round/>
            </a:ln>
          </p:spPr>
        </p:cxnSp>
        <p:cxnSp>
          <p:nvCxnSpPr>
            <p:cNvPr id="427" name="Google Shape;724;p40"/>
            <p:cNvCxnSpPr>
              <a:stCxn id="415" idx="6"/>
              <a:endCxn id="416" idx="2"/>
            </p:cNvCxnSpPr>
            <p:nvPr/>
          </p:nvCxnSpPr>
          <p:spPr>
            <a:xfrm flipH="1" flipV="1">
              <a:off x="7275960" y="828000"/>
              <a:ext cx="123480" cy="68040"/>
            </a:xfrm>
            <a:prstGeom prst="straightConnector1">
              <a:avLst/>
            </a:prstGeom>
            <a:ln w="9525">
              <a:solidFill>
                <a:srgbClr val="201f1f"/>
              </a:solidFill>
              <a:round/>
            </a:ln>
          </p:spPr>
        </p:cxnSp>
        <p:cxnSp>
          <p:nvCxnSpPr>
            <p:cNvPr id="428" name="Google Shape;725;p40"/>
            <p:cNvCxnSpPr>
              <a:stCxn id="416" idx="0"/>
              <a:endCxn id="418" idx="4"/>
            </p:cNvCxnSpPr>
            <p:nvPr/>
          </p:nvCxnSpPr>
          <p:spPr>
            <a:xfrm flipV="1">
              <a:off x="7236000" y="634680"/>
              <a:ext cx="27720" cy="56160"/>
            </a:xfrm>
            <a:prstGeom prst="straightConnector1">
              <a:avLst/>
            </a:prstGeom>
            <a:ln w="9525">
              <a:solidFill>
                <a:srgbClr val="201f1f"/>
              </a:solidFill>
              <a:round/>
            </a:ln>
          </p:spPr>
        </p:cxnSp>
        <p:cxnSp>
          <p:nvCxnSpPr>
            <p:cNvPr id="429" name="Google Shape;726;p40"/>
            <p:cNvCxnSpPr>
              <a:stCxn id="416" idx="4"/>
              <a:endCxn id="420" idx="0"/>
            </p:cNvCxnSpPr>
            <p:nvPr/>
          </p:nvCxnSpPr>
          <p:spPr>
            <a:xfrm flipH="1">
              <a:off x="7101000" y="868320"/>
              <a:ext cx="37440" cy="63360"/>
            </a:xfrm>
            <a:prstGeom prst="straightConnector1">
              <a:avLst/>
            </a:prstGeom>
            <a:ln w="9525">
              <a:solidFill>
                <a:srgbClr val="201f1f"/>
              </a:solidFill>
              <a:round/>
            </a:ln>
          </p:spPr>
        </p:cxnSp>
        <p:cxnSp>
          <p:nvCxnSpPr>
            <p:cNvPr id="430" name="Google Shape;727;p40"/>
            <p:cNvCxnSpPr>
              <a:stCxn id="416" idx="6"/>
              <a:endCxn id="422" idx="2"/>
            </p:cNvCxnSpPr>
            <p:nvPr/>
          </p:nvCxnSpPr>
          <p:spPr>
            <a:xfrm flipH="1" flipV="1">
              <a:off x="6963840" y="657000"/>
              <a:ext cx="134640" cy="74160"/>
            </a:xfrm>
            <a:prstGeom prst="straightConnector1">
              <a:avLst/>
            </a:prstGeom>
            <a:ln w="9525">
              <a:solidFill>
                <a:srgbClr val="201f1f"/>
              </a:solidFill>
              <a:round/>
            </a:ln>
          </p:spPr>
        </p:cxnSp>
        <p:cxnSp>
          <p:nvCxnSpPr>
            <p:cNvPr id="431" name="Google Shape;728;p40"/>
            <p:cNvCxnSpPr>
              <a:stCxn id="422" idx="5"/>
              <a:endCxn id="423" idx="1"/>
            </p:cNvCxnSpPr>
            <p:nvPr/>
          </p:nvCxnSpPr>
          <p:spPr>
            <a:xfrm flipH="1">
              <a:off x="6693120" y="636480"/>
              <a:ext cx="84960" cy="37800"/>
            </a:xfrm>
            <a:prstGeom prst="straightConnector1">
              <a:avLst/>
            </a:prstGeom>
            <a:ln w="9525">
              <a:solidFill>
                <a:srgbClr val="201f1f"/>
              </a:solidFill>
              <a:round/>
            </a:ln>
          </p:spPr>
        </p:cxn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714240" y="523800"/>
            <a:ext cx="4152600" cy="1133280"/>
          </a:xfrm>
          <a:prstGeom prst="rect">
            <a:avLst/>
          </a:prstGeom>
          <a:noFill/>
          <a:ln w="0">
            <a:noFill/>
          </a:ln>
        </p:spPr>
        <p:txBody>
          <a:bodyPr lIns="91440" rIns="91440" tIns="91440" bIns="91440" anchor="b">
            <a:normAutofit/>
          </a:bodyPr>
          <a:p>
            <a:pPr indent="0" algn="ctr">
              <a:lnSpc>
                <a:spcPct val="100000"/>
              </a:lnSpc>
              <a:buNone/>
              <a:tabLst>
                <a:tab algn="l" pos="0"/>
              </a:tabLst>
            </a:pPr>
            <a:r>
              <a:rPr b="0" lang="en" sz="3300" spc="-1" strike="noStrike">
                <a:solidFill>
                  <a:schemeClr val="dk1"/>
                </a:solidFill>
                <a:latin typeface="Quicksand Medium"/>
                <a:ea typeface="Quicksand Medium"/>
              </a:rPr>
              <a:t>Composition chimique</a:t>
            </a:r>
            <a:endParaRPr b="0" lang="fr-FR" sz="3300" spc="-1" strike="noStrike">
              <a:solidFill>
                <a:schemeClr val="dk1"/>
              </a:solidFill>
              <a:latin typeface="Arial"/>
            </a:endParaRPr>
          </a:p>
        </p:txBody>
      </p:sp>
      <p:sp>
        <p:nvSpPr>
          <p:cNvPr id="433" name="PlaceHolder 2"/>
          <p:cNvSpPr>
            <a:spLocks noGrp="1"/>
          </p:cNvSpPr>
          <p:nvPr>
            <p:ph/>
          </p:nvPr>
        </p:nvSpPr>
        <p:spPr>
          <a:xfrm>
            <a:off x="714240" y="2619360"/>
            <a:ext cx="4152600" cy="198072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1200" spc="-1" strike="noStrike">
                <a:solidFill>
                  <a:schemeClr val="dk1"/>
                </a:solidFill>
                <a:latin typeface="Montserrat"/>
                <a:ea typeface="Montserrat"/>
              </a:rPr>
              <a:t>L'hypochlorite de sodium (NaClO) est le principal constituant de l'eau de Javel. Elle est produite par l'électrolyse de solutions de chlorure de sodium, et elle possède des propriétés oxydantes fortes, ce qui lui confère son efficacité en tant qu'agent de désinfection.</a:t>
            </a:r>
            <a:endParaRPr b="0" lang="fr-FR" sz="1200" spc="-1" strike="noStrike">
              <a:solidFill>
                <a:srgbClr val="000000"/>
              </a:solidFill>
              <a:latin typeface="Arial"/>
            </a:endParaRPr>
          </a:p>
        </p:txBody>
      </p:sp>
      <p:cxnSp>
        <p:nvCxnSpPr>
          <p:cNvPr id="434" name="Google Shape;471;p31"/>
          <p:cNvCxnSpPr/>
          <p:nvPr/>
        </p:nvCxnSpPr>
        <p:spPr>
          <a:xfrm>
            <a:off x="2789640" y="1654920"/>
            <a:ext cx="360" cy="965520"/>
          </a:xfrm>
          <a:prstGeom prst="straightConnector1">
            <a:avLst/>
          </a:prstGeom>
          <a:ln w="9525">
            <a:solidFill>
              <a:srgbClr val="201f1f"/>
            </a:solidFill>
            <a:round/>
          </a:ln>
        </p:spPr>
      </p:cxnSp>
      <p:pic>
        <p:nvPicPr>
          <p:cNvPr id="435" name="Google Shape;472;p31" descr=""/>
          <p:cNvPicPr/>
          <p:nvPr/>
        </p:nvPicPr>
        <p:blipFill>
          <a:blip r:embed="rId1"/>
          <a:srcRect l="0" t="3219" r="0" b="3219"/>
          <a:stretch/>
        </p:blipFill>
        <p:spPr>
          <a:xfrm>
            <a:off x="5543640" y="154080"/>
            <a:ext cx="3444120" cy="48348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1400040" y="1581120"/>
            <a:ext cx="6343200" cy="676080"/>
          </a:xfrm>
          <a:prstGeom prst="rect">
            <a:avLst/>
          </a:prstGeom>
          <a:noFill/>
          <a:ln w="0">
            <a:noFill/>
          </a:ln>
        </p:spPr>
        <p:txBody>
          <a:bodyPr lIns="91440" rIns="91440" tIns="91440" bIns="91440" anchor="b">
            <a:normAutofit/>
          </a:bodyPr>
          <a:p>
            <a:pPr indent="0">
              <a:lnSpc>
                <a:spcPct val="100000"/>
              </a:lnSpc>
              <a:buNone/>
              <a:tabLst>
                <a:tab algn="l" pos="0"/>
              </a:tabLst>
            </a:pPr>
            <a:r>
              <a:rPr b="0" lang="en" sz="3300" spc="-1" strike="noStrike">
                <a:solidFill>
                  <a:schemeClr val="dk1"/>
                </a:solidFill>
                <a:latin typeface="Quicksand Medium"/>
                <a:ea typeface="Quicksand Medium"/>
              </a:rPr>
              <a:t>Propriétés physiques et chimiques</a:t>
            </a:r>
            <a:endParaRPr b="0" lang="fr-FR" sz="3300" spc="-1" strike="noStrike">
              <a:solidFill>
                <a:schemeClr val="dk1"/>
              </a:solidFill>
              <a:latin typeface="Arial"/>
            </a:endParaRPr>
          </a:p>
        </p:txBody>
      </p:sp>
      <p:sp>
        <p:nvSpPr>
          <p:cNvPr id="437" name="PlaceHolder 2"/>
          <p:cNvSpPr>
            <a:spLocks noGrp="1"/>
          </p:cNvSpPr>
          <p:nvPr>
            <p:ph type="subTitle"/>
          </p:nvPr>
        </p:nvSpPr>
        <p:spPr>
          <a:xfrm>
            <a:off x="1400040" y="2219400"/>
            <a:ext cx="6343200" cy="198072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Montserrat"/>
                <a:ea typeface="Montserrat"/>
              </a:rPr>
              <a:t>L'hypochlorite de sodium est un composé instable, qui se décompose facilement en libérant du chlore en présence de lumière et de chaleur. Sa solubilité dans l'eau est élevée, et elle est corrosive pour de nombreux matériaux, y compris les métaux et certaines surfaces. Les réactions avec des acides ou d'autres agents oxydants peuvent provoquer des dégagements de gaz toxiques.</a:t>
            </a:r>
            <a:endParaRPr b="0" lang="en-US" sz="1200" spc="-1" strike="noStrike">
              <a:solidFill>
                <a:srgbClr val="000000"/>
              </a:solidFill>
              <a:latin typeface="OpenSymbol"/>
            </a:endParaRPr>
          </a:p>
        </p:txBody>
      </p:sp>
      <p:grpSp>
        <p:nvGrpSpPr>
          <p:cNvPr id="438" name="Google Shape;711;p40"/>
          <p:cNvGrpSpPr/>
          <p:nvPr/>
        </p:nvGrpSpPr>
        <p:grpSpPr>
          <a:xfrm>
            <a:off x="6543360" y="470520"/>
            <a:ext cx="1263240" cy="770040"/>
            <a:chOff x="6543360" y="470520"/>
            <a:chExt cx="1263240" cy="770040"/>
          </a:xfrm>
        </p:grpSpPr>
        <p:sp>
          <p:nvSpPr>
            <p:cNvPr id="439" name="Google Shape;712;p40"/>
            <p:cNvSpPr/>
            <p:nvPr/>
          </p:nvSpPr>
          <p:spPr>
            <a:xfrm flipV="1" rot="12525600">
              <a:off x="7386840" y="842760"/>
              <a:ext cx="202320" cy="201960"/>
            </a:xfrm>
            <a:prstGeom prst="ellipse">
              <a:avLst/>
            </a:prstGeom>
            <a:solidFill>
              <a:srgbClr val="201f1f">
                <a:alpha val="11000"/>
              </a:srgbClr>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40" name="Google Shape;713;p40"/>
            <p:cNvSpPr/>
            <p:nvPr/>
          </p:nvSpPr>
          <p:spPr>
            <a:xfrm flipV="1" rot="12525600">
              <a:off x="7085880" y="677880"/>
              <a:ext cx="202320" cy="201960"/>
            </a:xfrm>
            <a:prstGeom prst="ellipse">
              <a:avLst/>
            </a:prstGeom>
            <a:solidFill>
              <a:srgbClr val="201f1f">
                <a:alpha val="11000"/>
              </a:srgbClr>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41" name="Google Shape;714;p40"/>
            <p:cNvSpPr/>
            <p:nvPr/>
          </p:nvSpPr>
          <p:spPr>
            <a:xfrm flipV="1" rot="12525600">
              <a:off x="7531200" y="67752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2" name="Google Shape;715;p40"/>
            <p:cNvSpPr/>
            <p:nvPr/>
          </p:nvSpPr>
          <p:spPr>
            <a:xfrm flipV="1" rot="12525600">
              <a:off x="7230240" y="51264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3" name="Google Shape;716;p40"/>
            <p:cNvSpPr/>
            <p:nvPr/>
          </p:nvSpPr>
          <p:spPr>
            <a:xfrm flipV="1" rot="12525600">
              <a:off x="7305840" y="108792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4" name="Google Shape;717;p40"/>
            <p:cNvSpPr/>
            <p:nvPr/>
          </p:nvSpPr>
          <p:spPr>
            <a:xfrm flipV="1" rot="12525600">
              <a:off x="7005240" y="92304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5" name="Google Shape;718;p40"/>
            <p:cNvSpPr/>
            <p:nvPr/>
          </p:nvSpPr>
          <p:spPr>
            <a:xfrm flipV="1" rot="12525600">
              <a:off x="7653600" y="100656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6" name="Google Shape;719;p40"/>
            <p:cNvSpPr/>
            <p:nvPr/>
          </p:nvSpPr>
          <p:spPr>
            <a:xfrm flipV="1" rot="12525600">
              <a:off x="6774120" y="506520"/>
              <a:ext cx="202320" cy="201960"/>
            </a:xfrm>
            <a:prstGeom prst="ellipse">
              <a:avLst/>
            </a:prstGeom>
            <a:solidFill>
              <a:schemeClr val="dk2"/>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7" name="Google Shape;720;p40"/>
            <p:cNvSpPr/>
            <p:nvPr/>
          </p:nvSpPr>
          <p:spPr>
            <a:xfrm flipV="1" rot="12525600">
              <a:off x="6566040" y="62676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cxnSp>
          <p:nvCxnSpPr>
            <p:cNvPr id="448" name="Google Shape;721;p40"/>
            <p:cNvCxnSpPr>
              <a:stCxn id="441" idx="4"/>
              <a:endCxn id="439" idx="0"/>
            </p:cNvCxnSpPr>
            <p:nvPr/>
          </p:nvCxnSpPr>
          <p:spPr>
            <a:xfrm flipH="1">
              <a:off x="7536600" y="799920"/>
              <a:ext cx="28080" cy="56160"/>
            </a:xfrm>
            <a:prstGeom prst="straightConnector1">
              <a:avLst/>
            </a:prstGeom>
            <a:ln w="9525">
              <a:solidFill>
                <a:srgbClr val="201f1f"/>
              </a:solidFill>
              <a:round/>
            </a:ln>
          </p:spPr>
        </p:cxnSp>
        <p:cxnSp>
          <p:nvCxnSpPr>
            <p:cNvPr id="449" name="Google Shape;722;p40"/>
            <p:cNvCxnSpPr>
              <a:stCxn id="439" idx="4"/>
              <a:endCxn id="443" idx="0"/>
            </p:cNvCxnSpPr>
            <p:nvPr/>
          </p:nvCxnSpPr>
          <p:spPr>
            <a:xfrm flipH="1">
              <a:off x="7401960" y="1033200"/>
              <a:ext cx="37440" cy="63720"/>
            </a:xfrm>
            <a:prstGeom prst="straightConnector1">
              <a:avLst/>
            </a:prstGeom>
            <a:ln w="9525">
              <a:solidFill>
                <a:srgbClr val="201f1f"/>
              </a:solidFill>
              <a:round/>
            </a:ln>
          </p:spPr>
        </p:cxnSp>
        <p:cxnSp>
          <p:nvCxnSpPr>
            <p:cNvPr id="450" name="Google Shape;723;p40"/>
            <p:cNvCxnSpPr>
              <a:stCxn id="439" idx="2"/>
              <a:endCxn id="445" idx="6"/>
            </p:cNvCxnSpPr>
            <p:nvPr/>
          </p:nvCxnSpPr>
          <p:spPr>
            <a:xfrm>
              <a:off x="7576560" y="993240"/>
              <a:ext cx="85320" cy="47520"/>
            </a:xfrm>
            <a:prstGeom prst="straightConnector1">
              <a:avLst/>
            </a:prstGeom>
            <a:ln w="9525">
              <a:solidFill>
                <a:srgbClr val="201f1f"/>
              </a:solidFill>
              <a:round/>
            </a:ln>
          </p:spPr>
        </p:cxnSp>
        <p:cxnSp>
          <p:nvCxnSpPr>
            <p:cNvPr id="451" name="Google Shape;724;p40"/>
            <p:cNvCxnSpPr>
              <a:stCxn id="439" idx="6"/>
              <a:endCxn id="440" idx="2"/>
            </p:cNvCxnSpPr>
            <p:nvPr/>
          </p:nvCxnSpPr>
          <p:spPr>
            <a:xfrm flipH="1" flipV="1">
              <a:off x="7275960" y="828000"/>
              <a:ext cx="123480" cy="68040"/>
            </a:xfrm>
            <a:prstGeom prst="straightConnector1">
              <a:avLst/>
            </a:prstGeom>
            <a:ln w="9525">
              <a:solidFill>
                <a:srgbClr val="201f1f"/>
              </a:solidFill>
              <a:round/>
            </a:ln>
          </p:spPr>
        </p:cxnSp>
        <p:cxnSp>
          <p:nvCxnSpPr>
            <p:cNvPr id="452" name="Google Shape;725;p40"/>
            <p:cNvCxnSpPr>
              <a:stCxn id="440" idx="0"/>
              <a:endCxn id="442" idx="4"/>
            </p:cNvCxnSpPr>
            <p:nvPr/>
          </p:nvCxnSpPr>
          <p:spPr>
            <a:xfrm flipV="1">
              <a:off x="7236000" y="634680"/>
              <a:ext cx="27720" cy="56160"/>
            </a:xfrm>
            <a:prstGeom prst="straightConnector1">
              <a:avLst/>
            </a:prstGeom>
            <a:ln w="9525">
              <a:solidFill>
                <a:srgbClr val="201f1f"/>
              </a:solidFill>
              <a:round/>
            </a:ln>
          </p:spPr>
        </p:cxnSp>
        <p:cxnSp>
          <p:nvCxnSpPr>
            <p:cNvPr id="453" name="Google Shape;726;p40"/>
            <p:cNvCxnSpPr>
              <a:stCxn id="440" idx="4"/>
              <a:endCxn id="444" idx="0"/>
            </p:cNvCxnSpPr>
            <p:nvPr/>
          </p:nvCxnSpPr>
          <p:spPr>
            <a:xfrm flipH="1">
              <a:off x="7101000" y="868320"/>
              <a:ext cx="37440" cy="63360"/>
            </a:xfrm>
            <a:prstGeom prst="straightConnector1">
              <a:avLst/>
            </a:prstGeom>
            <a:ln w="9525">
              <a:solidFill>
                <a:srgbClr val="201f1f"/>
              </a:solidFill>
              <a:round/>
            </a:ln>
          </p:spPr>
        </p:cxnSp>
        <p:cxnSp>
          <p:nvCxnSpPr>
            <p:cNvPr id="454" name="Google Shape;727;p40"/>
            <p:cNvCxnSpPr>
              <a:stCxn id="440" idx="6"/>
              <a:endCxn id="446" idx="2"/>
            </p:cNvCxnSpPr>
            <p:nvPr/>
          </p:nvCxnSpPr>
          <p:spPr>
            <a:xfrm flipH="1" flipV="1">
              <a:off x="6963840" y="657000"/>
              <a:ext cx="134640" cy="74160"/>
            </a:xfrm>
            <a:prstGeom prst="straightConnector1">
              <a:avLst/>
            </a:prstGeom>
            <a:ln w="9525">
              <a:solidFill>
                <a:srgbClr val="201f1f"/>
              </a:solidFill>
              <a:round/>
            </a:ln>
          </p:spPr>
        </p:cxnSp>
        <p:cxnSp>
          <p:nvCxnSpPr>
            <p:cNvPr id="455" name="Google Shape;728;p40"/>
            <p:cNvCxnSpPr>
              <a:stCxn id="446" idx="5"/>
              <a:endCxn id="447" idx="1"/>
            </p:cNvCxnSpPr>
            <p:nvPr/>
          </p:nvCxnSpPr>
          <p:spPr>
            <a:xfrm flipH="1">
              <a:off x="6693120" y="636480"/>
              <a:ext cx="84960" cy="37800"/>
            </a:xfrm>
            <a:prstGeom prst="straightConnector1">
              <a:avLst/>
            </a:prstGeom>
            <a:ln w="9525">
              <a:solidFill>
                <a:srgbClr val="201f1f"/>
              </a:solidFill>
              <a:round/>
            </a:ln>
          </p:spPr>
        </p:cxn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1247760" y="3076560"/>
            <a:ext cx="6648120" cy="837720"/>
          </a:xfrm>
          <a:prstGeom prst="rect">
            <a:avLst/>
          </a:prstGeom>
          <a:noFill/>
          <a:ln w="0">
            <a:noFill/>
          </a:ln>
        </p:spPr>
        <p:txBody>
          <a:bodyPr lIns="91440" rIns="91440" tIns="91440" bIns="91440" anchor="t">
            <a:normAutofit fontScale="98191"/>
          </a:bodyPr>
          <a:p>
            <a:pPr indent="0" algn="ctr">
              <a:lnSpc>
                <a:spcPct val="100000"/>
              </a:lnSpc>
              <a:buNone/>
              <a:tabLst>
                <a:tab algn="l" pos="0"/>
              </a:tabLst>
            </a:pPr>
            <a:r>
              <a:rPr b="0" lang="en" sz="4500" spc="-1" strike="noStrike">
                <a:solidFill>
                  <a:schemeClr val="dk1"/>
                </a:solidFill>
                <a:latin typeface="Quicksand Medium"/>
                <a:ea typeface="Quicksand Medium"/>
              </a:rPr>
              <a:t>Risques et protection</a:t>
            </a:r>
            <a:endParaRPr b="0" lang="fr-FR" sz="4500" spc="-1" strike="noStrike">
              <a:solidFill>
                <a:schemeClr val="dk1"/>
              </a:solidFill>
              <a:latin typeface="Arial"/>
            </a:endParaRPr>
          </a:p>
        </p:txBody>
      </p:sp>
      <p:sp>
        <p:nvSpPr>
          <p:cNvPr id="457" name="PlaceHolder 2"/>
          <p:cNvSpPr>
            <a:spLocks noGrp="1"/>
          </p:cNvSpPr>
          <p:nvPr>
            <p:ph type="title"/>
          </p:nvPr>
        </p:nvSpPr>
        <p:spPr>
          <a:xfrm>
            <a:off x="3600360" y="1228680"/>
            <a:ext cx="1952280" cy="1047240"/>
          </a:xfrm>
          <a:prstGeom prst="rect">
            <a:avLst/>
          </a:prstGeom>
          <a:noFill/>
          <a:ln w="0">
            <a:noFill/>
          </a:ln>
        </p:spPr>
        <p:txBody>
          <a:bodyPr lIns="91440" rIns="91440" tIns="91440" bIns="91440" anchor="b">
            <a:normAutofit fontScale="95151"/>
          </a:bodyPr>
          <a:p>
            <a:pPr indent="0" algn="ctr">
              <a:lnSpc>
                <a:spcPct val="100000"/>
              </a:lnSpc>
              <a:buNone/>
              <a:tabLst>
                <a:tab algn="l" pos="0"/>
              </a:tabLst>
            </a:pPr>
            <a:r>
              <a:rPr b="0" lang="en" sz="6000" spc="-1" strike="noStrike">
                <a:solidFill>
                  <a:schemeClr val="dk1"/>
                </a:solidFill>
                <a:latin typeface="Quicksand Medium"/>
                <a:ea typeface="Quicksand Medium"/>
              </a:rPr>
              <a:t>02</a:t>
            </a:r>
            <a:endParaRPr b="0" lang="fr-FR" sz="6000" spc="-1" strike="noStrike">
              <a:solidFill>
                <a:schemeClr val="dk1"/>
              </a:solidFill>
              <a:latin typeface="Arial"/>
            </a:endParaRPr>
          </a:p>
        </p:txBody>
      </p:sp>
      <p:grpSp>
        <p:nvGrpSpPr>
          <p:cNvPr id="458" name="Google Shape;479;p32"/>
          <p:cNvGrpSpPr/>
          <p:nvPr/>
        </p:nvGrpSpPr>
        <p:grpSpPr>
          <a:xfrm>
            <a:off x="697320" y="1113480"/>
            <a:ext cx="2084760" cy="1317960"/>
            <a:chOff x="697320" y="1113480"/>
            <a:chExt cx="2084760" cy="1317960"/>
          </a:xfrm>
        </p:grpSpPr>
        <p:grpSp>
          <p:nvGrpSpPr>
            <p:cNvPr id="459" name="Google Shape;480;p32"/>
            <p:cNvGrpSpPr/>
            <p:nvPr/>
          </p:nvGrpSpPr>
          <p:grpSpPr>
            <a:xfrm>
              <a:off x="697320" y="1113480"/>
              <a:ext cx="1263600" cy="770400"/>
              <a:chOff x="697320" y="1113480"/>
              <a:chExt cx="1263600" cy="770400"/>
            </a:xfrm>
          </p:grpSpPr>
          <p:sp>
            <p:nvSpPr>
              <p:cNvPr id="460" name="Google Shape;481;p32"/>
              <p:cNvSpPr/>
              <p:nvPr/>
            </p:nvSpPr>
            <p:spPr>
              <a:xfrm rot="19874400">
                <a:off x="914400" y="148572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61" name="Google Shape;482;p32"/>
              <p:cNvSpPr/>
              <p:nvPr/>
            </p:nvSpPr>
            <p:spPr>
              <a:xfrm rot="19874400">
                <a:off x="1215360" y="132048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62" name="Google Shape;483;p32"/>
              <p:cNvSpPr/>
              <p:nvPr/>
            </p:nvSpPr>
            <p:spPr>
              <a:xfrm rot="19874400">
                <a:off x="842760" y="132048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63" name="Google Shape;484;p32"/>
              <p:cNvSpPr/>
              <p:nvPr/>
            </p:nvSpPr>
            <p:spPr>
              <a:xfrm rot="19874400">
                <a:off x="1143720" y="115524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64" name="Google Shape;485;p32"/>
              <p:cNvSpPr/>
              <p:nvPr/>
            </p:nvSpPr>
            <p:spPr>
              <a:xfrm rot="19874400">
                <a:off x="1068120" y="173088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65" name="Google Shape;486;p32"/>
              <p:cNvSpPr/>
              <p:nvPr/>
            </p:nvSpPr>
            <p:spPr>
              <a:xfrm rot="19874400">
                <a:off x="1369080" y="156564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66" name="Google Shape;487;p32"/>
              <p:cNvSpPr/>
              <p:nvPr/>
            </p:nvSpPr>
            <p:spPr>
              <a:xfrm rot="19874400">
                <a:off x="720360" y="16491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67" name="Google Shape;488;p32"/>
              <p:cNvSpPr/>
              <p:nvPr/>
            </p:nvSpPr>
            <p:spPr>
              <a:xfrm rot="19874400">
                <a:off x="1527120" y="1149480"/>
                <a:ext cx="202320" cy="202320"/>
              </a:xfrm>
              <a:prstGeom prst="ellipse">
                <a:avLst/>
              </a:prstGeom>
              <a:solidFill>
                <a:schemeClr val="dk2"/>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68" name="Google Shape;489;p32"/>
              <p:cNvSpPr/>
              <p:nvPr/>
            </p:nvSpPr>
            <p:spPr>
              <a:xfrm rot="19874400">
                <a:off x="1807920" y="12693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cxnSp>
            <p:nvCxnSpPr>
              <p:cNvPr id="469" name="Google Shape;490;p32"/>
              <p:cNvCxnSpPr/>
              <p:nvPr/>
            </p:nvCxnSpPr>
            <p:spPr>
              <a:xfrm>
                <a:off x="939240" y="1442160"/>
                <a:ext cx="28080" cy="56520"/>
              </a:xfrm>
              <a:prstGeom prst="straightConnector1">
                <a:avLst/>
              </a:prstGeom>
              <a:ln w="9525">
                <a:solidFill>
                  <a:srgbClr val="201f1f"/>
                </a:solidFill>
                <a:round/>
              </a:ln>
            </p:spPr>
          </p:cxnSp>
          <p:cxnSp>
            <p:nvCxnSpPr>
              <p:cNvPr id="470" name="Google Shape;491;p32"/>
              <p:cNvCxnSpPr/>
              <p:nvPr/>
            </p:nvCxnSpPr>
            <p:spPr>
              <a:xfrm>
                <a:off x="1064520" y="1675800"/>
                <a:ext cx="37440" cy="63360"/>
              </a:xfrm>
              <a:prstGeom prst="straightConnector1">
                <a:avLst/>
              </a:prstGeom>
              <a:ln w="9525">
                <a:solidFill>
                  <a:srgbClr val="201f1f"/>
                </a:solidFill>
                <a:round/>
              </a:ln>
            </p:spPr>
          </p:cxnSp>
          <p:cxnSp>
            <p:nvCxnSpPr>
              <p:cNvPr id="471" name="Google Shape;492;p32"/>
              <p:cNvCxnSpPr/>
              <p:nvPr/>
            </p:nvCxnSpPr>
            <p:spPr>
              <a:xfrm flipH="1">
                <a:off x="842040" y="1635480"/>
                <a:ext cx="85320" cy="47520"/>
              </a:xfrm>
              <a:prstGeom prst="straightConnector1">
                <a:avLst/>
              </a:prstGeom>
              <a:ln w="9525">
                <a:solidFill>
                  <a:srgbClr val="201f1f"/>
                </a:solidFill>
                <a:round/>
              </a:ln>
            </p:spPr>
          </p:cxnSp>
          <p:cxnSp>
            <p:nvCxnSpPr>
              <p:cNvPr id="472" name="Google Shape;493;p32"/>
              <p:cNvCxnSpPr/>
              <p:nvPr/>
            </p:nvCxnSpPr>
            <p:spPr>
              <a:xfrm flipV="1">
                <a:off x="1104840" y="1470600"/>
                <a:ext cx="123480" cy="68040"/>
              </a:xfrm>
              <a:prstGeom prst="straightConnector1">
                <a:avLst/>
              </a:prstGeom>
              <a:ln w="9525">
                <a:solidFill>
                  <a:srgbClr val="201f1f"/>
                </a:solidFill>
                <a:round/>
              </a:ln>
            </p:spPr>
          </p:cxnSp>
          <p:cxnSp>
            <p:nvCxnSpPr>
              <p:cNvPr id="473" name="Google Shape;494;p32"/>
              <p:cNvCxnSpPr/>
              <p:nvPr/>
            </p:nvCxnSpPr>
            <p:spPr>
              <a:xfrm flipH="1" flipV="1">
                <a:off x="1240200" y="1276920"/>
                <a:ext cx="27720" cy="56520"/>
              </a:xfrm>
              <a:prstGeom prst="straightConnector1">
                <a:avLst/>
              </a:prstGeom>
              <a:ln w="9525">
                <a:solidFill>
                  <a:srgbClr val="201f1f"/>
                </a:solidFill>
                <a:round/>
              </a:ln>
            </p:spPr>
          </p:cxnSp>
          <p:cxnSp>
            <p:nvCxnSpPr>
              <p:cNvPr id="474" name="Google Shape;495;p32"/>
              <p:cNvCxnSpPr/>
              <p:nvPr/>
            </p:nvCxnSpPr>
            <p:spPr>
              <a:xfrm>
                <a:off x="1365480" y="1510560"/>
                <a:ext cx="37440" cy="63360"/>
              </a:xfrm>
              <a:prstGeom prst="straightConnector1">
                <a:avLst/>
              </a:prstGeom>
              <a:ln w="9525">
                <a:solidFill>
                  <a:srgbClr val="201f1f"/>
                </a:solidFill>
                <a:round/>
              </a:ln>
            </p:spPr>
          </p:cxnSp>
          <p:cxnSp>
            <p:nvCxnSpPr>
              <p:cNvPr id="475" name="Google Shape;496;p32"/>
              <p:cNvCxnSpPr/>
              <p:nvPr/>
            </p:nvCxnSpPr>
            <p:spPr>
              <a:xfrm flipV="1">
                <a:off x="1405440" y="1299240"/>
                <a:ext cx="134640" cy="74160"/>
              </a:xfrm>
              <a:prstGeom prst="straightConnector1">
                <a:avLst/>
              </a:prstGeom>
              <a:ln w="9525">
                <a:solidFill>
                  <a:srgbClr val="201f1f"/>
                </a:solidFill>
                <a:round/>
              </a:ln>
            </p:spPr>
          </p:cxnSp>
          <p:cxnSp>
            <p:nvCxnSpPr>
              <p:cNvPr id="476" name="Google Shape;497;p32"/>
              <p:cNvCxnSpPr/>
              <p:nvPr/>
            </p:nvCxnSpPr>
            <p:spPr>
              <a:xfrm>
                <a:off x="1725840" y="1278720"/>
                <a:ext cx="85320" cy="37800"/>
              </a:xfrm>
              <a:prstGeom prst="straightConnector1">
                <a:avLst/>
              </a:prstGeom>
              <a:ln w="9525">
                <a:solidFill>
                  <a:srgbClr val="201f1f"/>
                </a:solidFill>
                <a:round/>
              </a:ln>
            </p:spPr>
          </p:cxnSp>
        </p:grpSp>
        <p:grpSp>
          <p:nvGrpSpPr>
            <p:cNvPr id="477" name="Google Shape;498;p32"/>
            <p:cNvGrpSpPr/>
            <p:nvPr/>
          </p:nvGrpSpPr>
          <p:grpSpPr>
            <a:xfrm>
              <a:off x="1575000" y="1641960"/>
              <a:ext cx="1207080" cy="789480"/>
              <a:chOff x="1575000" y="1641960"/>
              <a:chExt cx="1207080" cy="789480"/>
            </a:xfrm>
          </p:grpSpPr>
          <p:sp>
            <p:nvSpPr>
              <p:cNvPr id="478" name="Google Shape;499;p32"/>
              <p:cNvSpPr/>
              <p:nvPr/>
            </p:nvSpPr>
            <p:spPr>
              <a:xfrm rot="11700000">
                <a:off x="2347200" y="203004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79" name="Google Shape;500;p32"/>
              <p:cNvSpPr/>
              <p:nvPr/>
            </p:nvSpPr>
            <p:spPr>
              <a:xfrm rot="11700000">
                <a:off x="2015640" y="1941480"/>
                <a:ext cx="202320" cy="202320"/>
              </a:xfrm>
              <a:prstGeom prst="ellipse">
                <a:avLst/>
              </a:prstGeom>
              <a:solidFill>
                <a:srgbClr val="201f1f">
                  <a:alpha val="11000"/>
                </a:srgbClr>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80" name="Google Shape;501;p32"/>
              <p:cNvSpPr/>
              <p:nvPr/>
            </p:nvSpPr>
            <p:spPr>
              <a:xfrm rot="11700000">
                <a:off x="2322000" y="228708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1" name="Google Shape;502;p32"/>
              <p:cNvSpPr/>
              <p:nvPr/>
            </p:nvSpPr>
            <p:spPr>
              <a:xfrm rot="11700000">
                <a:off x="1990440" y="21981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2" name="Google Shape;503;p32"/>
              <p:cNvSpPr/>
              <p:nvPr/>
            </p:nvSpPr>
            <p:spPr>
              <a:xfrm rot="11700000">
                <a:off x="2442960" y="18345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3" name="Google Shape;504;p32"/>
              <p:cNvSpPr/>
              <p:nvPr/>
            </p:nvSpPr>
            <p:spPr>
              <a:xfrm rot="11700000">
                <a:off x="2111760" y="174600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4" name="Google Shape;505;p32"/>
              <p:cNvSpPr/>
              <p:nvPr/>
            </p:nvSpPr>
            <p:spPr>
              <a:xfrm rot="11700000">
                <a:off x="2637720" y="213444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5" name="Google Shape;506;p32"/>
              <p:cNvSpPr/>
              <p:nvPr/>
            </p:nvSpPr>
            <p:spPr>
              <a:xfrm rot="11700000">
                <a:off x="1671840" y="1849320"/>
                <a:ext cx="202320" cy="202320"/>
              </a:xfrm>
              <a:prstGeom prst="ellipse">
                <a:avLst/>
              </a:prstGeom>
              <a:solidFill>
                <a:schemeClr val="dk2"/>
              </a:solidFill>
              <a:ln w="9525">
                <a:solidFill>
                  <a:srgbClr val="201f1f"/>
                </a:solidFill>
                <a:round/>
              </a:ln>
            </p:spPr>
            <p:style>
              <a:lnRef idx="0"/>
              <a:fillRef idx="0"/>
              <a:effectRef idx="0"/>
              <a:fontRef idx="minor"/>
            </p:style>
            <p:txBody>
              <a:bodyPr tIns="71640" bIns="716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6" name="Google Shape;507;p32"/>
              <p:cNvSpPr/>
              <p:nvPr/>
            </p:nvSpPr>
            <p:spPr>
              <a:xfrm rot="11700000">
                <a:off x="1589400" y="1656360"/>
                <a:ext cx="129600" cy="129600"/>
              </a:xfrm>
              <a:prstGeom prst="ellipse">
                <a:avLst/>
              </a:prstGeom>
              <a:noFill/>
              <a:ln w="9525">
                <a:solidFill>
                  <a:srgbClr val="201f1f"/>
                </a:solidFill>
                <a:round/>
              </a:ln>
            </p:spPr>
            <p:style>
              <a:lnRef idx="0"/>
              <a:fillRef idx="0"/>
              <a:effectRef idx="0"/>
              <a:fontRef idx="minor"/>
            </p:style>
            <p:txBody>
              <a:bodyPr tIns="46080" bIns="46080" anchor="ctr">
                <a:noAutofit/>
              </a:bodyPr>
              <a:p>
                <a:pPr algn="ctr" defTabSz="914400">
                  <a:lnSpc>
                    <a:spcPct val="100000"/>
                  </a:lnSpc>
                  <a:tabLst>
                    <a:tab algn="l" pos="0"/>
                  </a:tabLst>
                </a:pPr>
                <a:endParaRPr b="0" lang="en-US" sz="1800" spc="-1" strike="noStrike">
                  <a:solidFill>
                    <a:srgbClr val="000000"/>
                  </a:solidFill>
                  <a:latin typeface="OpenSymbol"/>
                </a:endParaRPr>
              </a:p>
            </p:txBody>
          </p:sp>
          <p:cxnSp>
            <p:nvCxnSpPr>
              <p:cNvPr id="487" name="Google Shape;508;p32"/>
              <p:cNvCxnSpPr/>
              <p:nvPr/>
            </p:nvCxnSpPr>
            <p:spPr>
              <a:xfrm flipV="1">
                <a:off x="2403720" y="2229120"/>
                <a:ext cx="18360" cy="60120"/>
              </a:xfrm>
              <a:prstGeom prst="straightConnector1">
                <a:avLst/>
              </a:prstGeom>
              <a:ln w="9525">
                <a:solidFill>
                  <a:srgbClr val="201f1f"/>
                </a:solidFill>
                <a:round/>
              </a:ln>
            </p:spPr>
          </p:cxnSp>
          <p:cxnSp>
            <p:nvCxnSpPr>
              <p:cNvPr id="488" name="Google Shape;509;p32"/>
              <p:cNvCxnSpPr/>
              <p:nvPr/>
            </p:nvCxnSpPr>
            <p:spPr>
              <a:xfrm flipV="1">
                <a:off x="2474280" y="1962360"/>
                <a:ext cx="17280" cy="71280"/>
              </a:xfrm>
              <a:prstGeom prst="straightConnector1">
                <a:avLst/>
              </a:prstGeom>
              <a:ln w="9525">
                <a:solidFill>
                  <a:srgbClr val="201f1f"/>
                </a:solidFill>
                <a:round/>
              </a:ln>
            </p:spPr>
          </p:cxnSp>
          <p:cxnSp>
            <p:nvCxnSpPr>
              <p:cNvPr id="489" name="Google Shape;510;p32"/>
              <p:cNvCxnSpPr/>
              <p:nvPr/>
            </p:nvCxnSpPr>
            <p:spPr>
              <a:xfrm>
                <a:off x="2546280" y="2157480"/>
                <a:ext cx="93960" cy="24840"/>
              </a:xfrm>
              <a:prstGeom prst="straightConnector1">
                <a:avLst/>
              </a:prstGeom>
              <a:ln w="9525">
                <a:solidFill>
                  <a:srgbClr val="201f1f"/>
                </a:solidFill>
                <a:round/>
              </a:ln>
            </p:spPr>
          </p:cxnSp>
          <p:cxnSp>
            <p:nvCxnSpPr>
              <p:cNvPr id="490" name="Google Shape;511;p32"/>
              <p:cNvCxnSpPr/>
              <p:nvPr/>
            </p:nvCxnSpPr>
            <p:spPr>
              <a:xfrm flipH="1" flipV="1">
                <a:off x="2214720" y="2068560"/>
                <a:ext cx="136080" cy="36720"/>
              </a:xfrm>
              <a:prstGeom prst="straightConnector1">
                <a:avLst/>
              </a:prstGeom>
              <a:ln w="9525">
                <a:solidFill>
                  <a:srgbClr val="201f1f"/>
                </a:solidFill>
                <a:round/>
              </a:ln>
            </p:spPr>
          </p:cxnSp>
          <p:cxnSp>
            <p:nvCxnSpPr>
              <p:cNvPr id="491" name="Google Shape;512;p32"/>
              <p:cNvCxnSpPr/>
              <p:nvPr/>
            </p:nvCxnSpPr>
            <p:spPr>
              <a:xfrm flipH="1">
                <a:off x="2072160" y="2140200"/>
                <a:ext cx="18360" cy="60480"/>
              </a:xfrm>
              <a:prstGeom prst="straightConnector1">
                <a:avLst/>
              </a:prstGeom>
              <a:ln w="9525">
                <a:solidFill>
                  <a:srgbClr val="201f1f"/>
                </a:solidFill>
                <a:round/>
              </a:ln>
            </p:spPr>
          </p:cxnSp>
          <p:cxnSp>
            <p:nvCxnSpPr>
              <p:cNvPr id="492" name="Google Shape;513;p32"/>
              <p:cNvCxnSpPr/>
              <p:nvPr/>
            </p:nvCxnSpPr>
            <p:spPr>
              <a:xfrm flipV="1">
                <a:off x="2142720" y="1873440"/>
                <a:ext cx="17280" cy="71280"/>
              </a:xfrm>
              <a:prstGeom prst="straightConnector1">
                <a:avLst/>
              </a:prstGeom>
              <a:ln w="9525">
                <a:solidFill>
                  <a:srgbClr val="201f1f"/>
                </a:solidFill>
                <a:round/>
              </a:ln>
            </p:spPr>
          </p:cxnSp>
          <p:cxnSp>
            <p:nvCxnSpPr>
              <p:cNvPr id="493" name="Google Shape;514;p32"/>
              <p:cNvCxnSpPr/>
              <p:nvPr/>
            </p:nvCxnSpPr>
            <p:spPr>
              <a:xfrm flipH="1" flipV="1">
                <a:off x="1870560" y="1976400"/>
                <a:ext cx="148680" cy="40320"/>
              </a:xfrm>
              <a:prstGeom prst="straightConnector1">
                <a:avLst/>
              </a:prstGeom>
              <a:ln w="9525">
                <a:solidFill>
                  <a:srgbClr val="201f1f"/>
                </a:solidFill>
                <a:round/>
              </a:ln>
            </p:spPr>
          </p:cxnSp>
          <p:cxnSp>
            <p:nvCxnSpPr>
              <p:cNvPr id="494" name="Google Shape;515;p32"/>
              <p:cNvCxnSpPr/>
              <p:nvPr/>
            </p:nvCxnSpPr>
            <p:spPr>
              <a:xfrm flipH="1" flipV="1">
                <a:off x="1686960" y="1776960"/>
                <a:ext cx="35640" cy="86040"/>
              </a:xfrm>
              <a:prstGeom prst="straightConnector1">
                <a:avLst/>
              </a:prstGeom>
              <a:ln w="9525">
                <a:solidFill>
                  <a:srgbClr val="201f1f"/>
                </a:solidFill>
                <a:round/>
              </a:ln>
            </p:spPr>
          </p:cxnSp>
        </p:grpSp>
      </p:grpSp>
      <p:cxnSp>
        <p:nvCxnSpPr>
          <p:cNvPr id="495" name="Google Shape;516;p32"/>
          <p:cNvCxnSpPr/>
          <p:nvPr/>
        </p:nvCxnSpPr>
        <p:spPr>
          <a:xfrm>
            <a:off x="4572000" y="2273040"/>
            <a:ext cx="360" cy="803160"/>
          </a:xfrm>
          <a:prstGeom prst="straightConnector1">
            <a:avLst/>
          </a:prstGeom>
          <a:ln w="9525">
            <a:solidFill>
              <a:srgbClr val="201f1f"/>
            </a:solidFill>
            <a:roun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1400040" y="1581120"/>
            <a:ext cx="6343200" cy="676080"/>
          </a:xfrm>
          <a:prstGeom prst="rect">
            <a:avLst/>
          </a:prstGeom>
          <a:noFill/>
          <a:ln w="0">
            <a:noFill/>
          </a:ln>
        </p:spPr>
        <p:txBody>
          <a:bodyPr lIns="91440" rIns="91440" tIns="91440" bIns="91440" anchor="b">
            <a:normAutofit/>
          </a:bodyPr>
          <a:p>
            <a:pPr indent="0">
              <a:lnSpc>
                <a:spcPct val="100000"/>
              </a:lnSpc>
              <a:buNone/>
              <a:tabLst>
                <a:tab algn="l" pos="0"/>
              </a:tabLst>
            </a:pPr>
            <a:r>
              <a:rPr b="0" lang="en" sz="3300" spc="-1" strike="noStrike">
                <a:solidFill>
                  <a:schemeClr val="dk1"/>
                </a:solidFill>
                <a:latin typeface="Quicksand Medium"/>
                <a:ea typeface="Quicksand Medium"/>
              </a:rPr>
              <a:t>Dangers chimiques et sanitaires</a:t>
            </a:r>
            <a:endParaRPr b="0" lang="fr-FR" sz="3300" spc="-1" strike="noStrike">
              <a:solidFill>
                <a:schemeClr val="dk1"/>
              </a:solidFill>
              <a:latin typeface="Arial"/>
            </a:endParaRPr>
          </a:p>
        </p:txBody>
      </p:sp>
      <p:sp>
        <p:nvSpPr>
          <p:cNvPr id="497" name="PlaceHolder 2"/>
          <p:cNvSpPr>
            <a:spLocks noGrp="1"/>
          </p:cNvSpPr>
          <p:nvPr>
            <p:ph type="subTitle"/>
          </p:nvPr>
        </p:nvSpPr>
        <p:spPr>
          <a:xfrm>
            <a:off x="1400040" y="2219400"/>
            <a:ext cx="6343200" cy="198072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Montserrat"/>
                <a:ea typeface="Montserrat"/>
              </a:rPr>
              <a:t>L'exposition à l'hypochlorite de sodium peut entraîner des irritations cutanées, des lésions oculaires et des problèmes respiratoires. En cas d'inhalation ou de contact avec la peau, il est essentiel de rincer à l'eau et de consulter un médecin si nécessaire. Les mélanges avec des produits acides, comme l'acide acétique, peuvent produire du gaz chloré, qui est extrêmement toxique.</a:t>
            </a:r>
            <a:endParaRPr b="0" lang="en-US" sz="1200" spc="-1" strike="noStrike">
              <a:solidFill>
                <a:srgbClr val="000000"/>
              </a:solidFill>
              <a:latin typeface="OpenSymbol"/>
            </a:endParaRPr>
          </a:p>
        </p:txBody>
      </p:sp>
      <p:grpSp>
        <p:nvGrpSpPr>
          <p:cNvPr id="498" name="Google Shape;711;p40"/>
          <p:cNvGrpSpPr/>
          <p:nvPr/>
        </p:nvGrpSpPr>
        <p:grpSpPr>
          <a:xfrm>
            <a:off x="6543360" y="470520"/>
            <a:ext cx="1263240" cy="770040"/>
            <a:chOff x="6543360" y="470520"/>
            <a:chExt cx="1263240" cy="770040"/>
          </a:xfrm>
        </p:grpSpPr>
        <p:sp>
          <p:nvSpPr>
            <p:cNvPr id="499" name="Google Shape;712;p40"/>
            <p:cNvSpPr/>
            <p:nvPr/>
          </p:nvSpPr>
          <p:spPr>
            <a:xfrm flipV="1" rot="12525600">
              <a:off x="7386840" y="842760"/>
              <a:ext cx="202320" cy="201960"/>
            </a:xfrm>
            <a:prstGeom prst="ellipse">
              <a:avLst/>
            </a:prstGeom>
            <a:solidFill>
              <a:srgbClr val="201f1f">
                <a:alpha val="11000"/>
              </a:srgbClr>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00" name="Google Shape;713;p40"/>
            <p:cNvSpPr/>
            <p:nvPr/>
          </p:nvSpPr>
          <p:spPr>
            <a:xfrm flipV="1" rot="12525600">
              <a:off x="7085880" y="677880"/>
              <a:ext cx="202320" cy="201960"/>
            </a:xfrm>
            <a:prstGeom prst="ellipse">
              <a:avLst/>
            </a:prstGeom>
            <a:solidFill>
              <a:srgbClr val="201f1f">
                <a:alpha val="11000"/>
              </a:srgbClr>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01" name="Google Shape;714;p40"/>
            <p:cNvSpPr/>
            <p:nvPr/>
          </p:nvSpPr>
          <p:spPr>
            <a:xfrm flipV="1" rot="12525600">
              <a:off x="7531200" y="67752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02" name="Google Shape;715;p40"/>
            <p:cNvSpPr/>
            <p:nvPr/>
          </p:nvSpPr>
          <p:spPr>
            <a:xfrm flipV="1" rot="12525600">
              <a:off x="7230240" y="51264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03" name="Google Shape;716;p40"/>
            <p:cNvSpPr/>
            <p:nvPr/>
          </p:nvSpPr>
          <p:spPr>
            <a:xfrm flipV="1" rot="12525600">
              <a:off x="7305840" y="108792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04" name="Google Shape;717;p40"/>
            <p:cNvSpPr/>
            <p:nvPr/>
          </p:nvSpPr>
          <p:spPr>
            <a:xfrm flipV="1" rot="12525600">
              <a:off x="7005240" y="92304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05" name="Google Shape;718;p40"/>
            <p:cNvSpPr/>
            <p:nvPr/>
          </p:nvSpPr>
          <p:spPr>
            <a:xfrm flipV="1" rot="12525600">
              <a:off x="7653600" y="100656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06" name="Google Shape;719;p40"/>
            <p:cNvSpPr/>
            <p:nvPr/>
          </p:nvSpPr>
          <p:spPr>
            <a:xfrm flipV="1" rot="12525600">
              <a:off x="6774120" y="506520"/>
              <a:ext cx="202320" cy="201960"/>
            </a:xfrm>
            <a:prstGeom prst="ellipse">
              <a:avLst/>
            </a:prstGeom>
            <a:solidFill>
              <a:schemeClr val="dk2"/>
            </a:solidFill>
            <a:ln w="9525">
              <a:solidFill>
                <a:srgbClr val="201f1f"/>
              </a:solidFill>
              <a:round/>
            </a:ln>
          </p:spPr>
          <p:style>
            <a:lnRef idx="0"/>
            <a:fillRef idx="0"/>
            <a:effectRef idx="0"/>
            <a:fontRef idx="minor"/>
          </p:style>
          <p:txBody>
            <a:bodyPr tIns="71280" bIns="712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07" name="Google Shape;720;p40"/>
            <p:cNvSpPr/>
            <p:nvPr/>
          </p:nvSpPr>
          <p:spPr>
            <a:xfrm flipV="1" rot="12525600">
              <a:off x="6566040" y="626760"/>
              <a:ext cx="129600" cy="129240"/>
            </a:xfrm>
            <a:prstGeom prst="ellipse">
              <a:avLst/>
            </a:prstGeom>
            <a:noFill/>
            <a:ln w="9525">
              <a:solidFill>
                <a:srgbClr val="201f1f"/>
              </a:solidFill>
              <a:round/>
            </a:ln>
          </p:spPr>
          <p:style>
            <a:lnRef idx="0"/>
            <a:fillRef idx="0"/>
            <a:effectRef idx="0"/>
            <a:fontRef idx="minor"/>
          </p:style>
          <p:txBody>
            <a:bodyPr anchor="ctr">
              <a:noAutofit/>
            </a:bodyPr>
            <a:p>
              <a:pPr algn="ctr" defTabSz="914400">
                <a:lnSpc>
                  <a:spcPct val="100000"/>
                </a:lnSpc>
                <a:tabLst>
                  <a:tab algn="l" pos="0"/>
                </a:tabLst>
              </a:pPr>
              <a:endParaRPr b="0" lang="en-US" sz="1800" spc="-1" strike="noStrike">
                <a:solidFill>
                  <a:srgbClr val="000000"/>
                </a:solidFill>
                <a:latin typeface="OpenSymbol"/>
              </a:endParaRPr>
            </a:p>
          </p:txBody>
        </p:sp>
        <p:cxnSp>
          <p:nvCxnSpPr>
            <p:cNvPr id="508" name="Google Shape;721;p40"/>
            <p:cNvCxnSpPr>
              <a:stCxn id="501" idx="4"/>
              <a:endCxn id="499" idx="0"/>
            </p:cNvCxnSpPr>
            <p:nvPr/>
          </p:nvCxnSpPr>
          <p:spPr>
            <a:xfrm flipH="1">
              <a:off x="7536600" y="799920"/>
              <a:ext cx="28080" cy="56160"/>
            </a:xfrm>
            <a:prstGeom prst="straightConnector1">
              <a:avLst/>
            </a:prstGeom>
            <a:ln w="9525">
              <a:solidFill>
                <a:srgbClr val="201f1f"/>
              </a:solidFill>
              <a:round/>
            </a:ln>
          </p:spPr>
        </p:cxnSp>
        <p:cxnSp>
          <p:nvCxnSpPr>
            <p:cNvPr id="509" name="Google Shape;722;p40"/>
            <p:cNvCxnSpPr>
              <a:stCxn id="499" idx="4"/>
              <a:endCxn id="503" idx="0"/>
            </p:cNvCxnSpPr>
            <p:nvPr/>
          </p:nvCxnSpPr>
          <p:spPr>
            <a:xfrm flipH="1">
              <a:off x="7401960" y="1033200"/>
              <a:ext cx="37440" cy="63720"/>
            </a:xfrm>
            <a:prstGeom prst="straightConnector1">
              <a:avLst/>
            </a:prstGeom>
            <a:ln w="9525">
              <a:solidFill>
                <a:srgbClr val="201f1f"/>
              </a:solidFill>
              <a:round/>
            </a:ln>
          </p:spPr>
        </p:cxnSp>
        <p:cxnSp>
          <p:nvCxnSpPr>
            <p:cNvPr id="510" name="Google Shape;723;p40"/>
            <p:cNvCxnSpPr>
              <a:stCxn id="499" idx="2"/>
              <a:endCxn id="505" idx="6"/>
            </p:cNvCxnSpPr>
            <p:nvPr/>
          </p:nvCxnSpPr>
          <p:spPr>
            <a:xfrm>
              <a:off x="7576560" y="993240"/>
              <a:ext cx="85320" cy="47520"/>
            </a:xfrm>
            <a:prstGeom prst="straightConnector1">
              <a:avLst/>
            </a:prstGeom>
            <a:ln w="9525">
              <a:solidFill>
                <a:srgbClr val="201f1f"/>
              </a:solidFill>
              <a:round/>
            </a:ln>
          </p:spPr>
        </p:cxnSp>
        <p:cxnSp>
          <p:nvCxnSpPr>
            <p:cNvPr id="511" name="Google Shape;724;p40"/>
            <p:cNvCxnSpPr>
              <a:stCxn id="499" idx="6"/>
              <a:endCxn id="500" idx="2"/>
            </p:cNvCxnSpPr>
            <p:nvPr/>
          </p:nvCxnSpPr>
          <p:spPr>
            <a:xfrm flipH="1" flipV="1">
              <a:off x="7275960" y="828000"/>
              <a:ext cx="123480" cy="68040"/>
            </a:xfrm>
            <a:prstGeom prst="straightConnector1">
              <a:avLst/>
            </a:prstGeom>
            <a:ln w="9525">
              <a:solidFill>
                <a:srgbClr val="201f1f"/>
              </a:solidFill>
              <a:round/>
            </a:ln>
          </p:spPr>
        </p:cxnSp>
        <p:cxnSp>
          <p:nvCxnSpPr>
            <p:cNvPr id="512" name="Google Shape;725;p40"/>
            <p:cNvCxnSpPr>
              <a:stCxn id="500" idx="0"/>
              <a:endCxn id="502" idx="4"/>
            </p:cNvCxnSpPr>
            <p:nvPr/>
          </p:nvCxnSpPr>
          <p:spPr>
            <a:xfrm flipV="1">
              <a:off x="7236000" y="634680"/>
              <a:ext cx="27720" cy="56160"/>
            </a:xfrm>
            <a:prstGeom prst="straightConnector1">
              <a:avLst/>
            </a:prstGeom>
            <a:ln w="9525">
              <a:solidFill>
                <a:srgbClr val="201f1f"/>
              </a:solidFill>
              <a:round/>
            </a:ln>
          </p:spPr>
        </p:cxnSp>
        <p:cxnSp>
          <p:nvCxnSpPr>
            <p:cNvPr id="513" name="Google Shape;726;p40"/>
            <p:cNvCxnSpPr>
              <a:stCxn id="500" idx="4"/>
              <a:endCxn id="504" idx="0"/>
            </p:cNvCxnSpPr>
            <p:nvPr/>
          </p:nvCxnSpPr>
          <p:spPr>
            <a:xfrm flipH="1">
              <a:off x="7101000" y="868320"/>
              <a:ext cx="37440" cy="63360"/>
            </a:xfrm>
            <a:prstGeom prst="straightConnector1">
              <a:avLst/>
            </a:prstGeom>
            <a:ln w="9525">
              <a:solidFill>
                <a:srgbClr val="201f1f"/>
              </a:solidFill>
              <a:round/>
            </a:ln>
          </p:spPr>
        </p:cxnSp>
        <p:cxnSp>
          <p:nvCxnSpPr>
            <p:cNvPr id="514" name="Google Shape;727;p40"/>
            <p:cNvCxnSpPr>
              <a:stCxn id="500" idx="6"/>
              <a:endCxn id="506" idx="2"/>
            </p:cNvCxnSpPr>
            <p:nvPr/>
          </p:nvCxnSpPr>
          <p:spPr>
            <a:xfrm flipH="1" flipV="1">
              <a:off x="6963840" y="657000"/>
              <a:ext cx="134640" cy="74160"/>
            </a:xfrm>
            <a:prstGeom prst="straightConnector1">
              <a:avLst/>
            </a:prstGeom>
            <a:ln w="9525">
              <a:solidFill>
                <a:srgbClr val="201f1f"/>
              </a:solidFill>
              <a:round/>
            </a:ln>
          </p:spPr>
        </p:cxnSp>
        <p:cxnSp>
          <p:nvCxnSpPr>
            <p:cNvPr id="515" name="Google Shape;728;p40"/>
            <p:cNvCxnSpPr>
              <a:stCxn id="506" idx="5"/>
              <a:endCxn id="507" idx="1"/>
            </p:cNvCxnSpPr>
            <p:nvPr/>
          </p:nvCxnSpPr>
          <p:spPr>
            <a:xfrm flipH="1">
              <a:off x="6693120" y="636480"/>
              <a:ext cx="84960" cy="37800"/>
            </a:xfrm>
            <a:prstGeom prst="straightConnector1">
              <a:avLst/>
            </a:prstGeom>
            <a:ln w="9525">
              <a:solidFill>
                <a:srgbClr val="201f1f"/>
              </a:solidFill>
              <a:round/>
            </a:ln>
          </p:spPr>
        </p:cxn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714240" y="523800"/>
            <a:ext cx="4152600" cy="1133280"/>
          </a:xfrm>
          <a:prstGeom prst="rect">
            <a:avLst/>
          </a:prstGeom>
          <a:noFill/>
          <a:ln w="0">
            <a:noFill/>
          </a:ln>
        </p:spPr>
        <p:txBody>
          <a:bodyPr lIns="91440" rIns="91440" tIns="91440" bIns="91440" anchor="b">
            <a:normAutofit fontScale="96377" lnSpcReduction="10000"/>
          </a:bodyPr>
          <a:p>
            <a:pPr indent="0" algn="ctr">
              <a:lnSpc>
                <a:spcPct val="100000"/>
              </a:lnSpc>
              <a:buNone/>
              <a:tabLst>
                <a:tab algn="l" pos="0"/>
              </a:tabLst>
            </a:pPr>
            <a:r>
              <a:rPr b="0" lang="en" sz="3300" spc="-1" strike="noStrike">
                <a:solidFill>
                  <a:schemeClr val="dk1"/>
                </a:solidFill>
                <a:latin typeface="Quicksand Medium"/>
                <a:ea typeface="Quicksand Medium"/>
              </a:rPr>
              <a:t>Règlementations en vigueur</a:t>
            </a:r>
            <a:endParaRPr b="0" lang="fr-FR" sz="3300" spc="-1" strike="noStrike">
              <a:solidFill>
                <a:schemeClr val="dk1"/>
              </a:solidFill>
              <a:latin typeface="Arial"/>
            </a:endParaRPr>
          </a:p>
        </p:txBody>
      </p:sp>
      <p:sp>
        <p:nvSpPr>
          <p:cNvPr id="517" name="PlaceHolder 2"/>
          <p:cNvSpPr>
            <a:spLocks noGrp="1"/>
          </p:cNvSpPr>
          <p:nvPr>
            <p:ph/>
          </p:nvPr>
        </p:nvSpPr>
        <p:spPr>
          <a:xfrm>
            <a:off x="714240" y="2619360"/>
            <a:ext cx="4152600" cy="198072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1200" spc="-1" strike="noStrike">
                <a:solidFill>
                  <a:schemeClr val="dk1"/>
                </a:solidFill>
                <a:latin typeface="Montserrat"/>
                <a:ea typeface="Montserrat"/>
              </a:rPr>
              <a:t>L'utilisation de l'hypochlorite de sodium est régie par des règlements stricts visant à protéger la santé publique et l'environnement. Les fabricants et utilisateurs doivent respecter des normes de sécurité et des protocoles d'étiquetage, et les produits contenant de l'hypochlorite doivent être clairement identifiés avec des pictogrammes de danger selon le Système général harmonisé (SGH).</a:t>
            </a:r>
            <a:endParaRPr b="0" lang="fr-FR" sz="1200" spc="-1" strike="noStrike">
              <a:solidFill>
                <a:srgbClr val="000000"/>
              </a:solidFill>
              <a:latin typeface="Arial"/>
            </a:endParaRPr>
          </a:p>
        </p:txBody>
      </p:sp>
      <p:cxnSp>
        <p:nvCxnSpPr>
          <p:cNvPr id="518" name="Google Shape;471;p31"/>
          <p:cNvCxnSpPr/>
          <p:nvPr/>
        </p:nvCxnSpPr>
        <p:spPr>
          <a:xfrm>
            <a:off x="2789640" y="1654920"/>
            <a:ext cx="360" cy="965520"/>
          </a:xfrm>
          <a:prstGeom prst="straightConnector1">
            <a:avLst/>
          </a:prstGeom>
          <a:ln w="9525">
            <a:solidFill>
              <a:srgbClr val="201f1f"/>
            </a:solidFill>
            <a:round/>
          </a:ln>
        </p:spPr>
      </p:cxnSp>
      <p:pic>
        <p:nvPicPr>
          <p:cNvPr id="519" name="Google Shape;472;p31" descr=""/>
          <p:cNvPicPr/>
          <p:nvPr/>
        </p:nvPicPr>
        <p:blipFill>
          <a:blip r:embed="rId1"/>
          <a:srcRect l="0" t="3219" r="0" b="3219"/>
          <a:stretch/>
        </p:blipFill>
        <p:spPr>
          <a:xfrm>
            <a:off x="5543640" y="154080"/>
            <a:ext cx="3444120" cy="48348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Ethanol Production Business Plan by Slidesgo">
  <a:themeElements>
    <a:clrScheme name="Simple Light">
      <a:dk1>
        <a:srgbClr val="201f1f"/>
      </a:dk1>
      <a:lt1>
        <a:srgbClr val="ffffff"/>
      </a:lt1>
      <a:dk2>
        <a:srgbClr val="36d53a"/>
      </a:dk2>
      <a:lt2>
        <a:srgbClr val="a3e786"/>
      </a:lt2>
      <a:accent1>
        <a:srgbClr val="77dcd6"/>
      </a:accent1>
      <a:accent2>
        <a:srgbClr val="1cbaaa"/>
      </a:accent2>
      <a:accent3>
        <a:srgbClr val="ffffff"/>
      </a:accent3>
      <a:accent4>
        <a:srgbClr val="ffffff"/>
      </a:accent4>
      <a:accent5>
        <a:srgbClr val="ffffff"/>
      </a:accent5>
      <a:accent6>
        <a:srgbClr val="ffffff"/>
      </a:accent6>
      <a:hlink>
        <a:srgbClr val="1cbaaa"/>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2025-04-15T15:16:49Z</dcterms:created>
  <dc:creator>Unknown Creator</dc:creator>
  <dc:description/>
  <dc:language>en-US</dc:language>
  <cp:lastModifiedBy>Unknown Creator</cp:lastModifiedBy>
  <dcterms:modified xsi:type="dcterms:W3CDTF">2025-04-15T15:16:49Z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